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4"/>
  </p:notesMasterIdLst>
  <p:sldIdLst>
    <p:sldId id="256" r:id="rId2"/>
    <p:sldId id="257" r:id="rId3"/>
    <p:sldId id="258" r:id="rId4"/>
    <p:sldId id="259" r:id="rId5"/>
    <p:sldId id="260" r:id="rId6"/>
    <p:sldId id="263" r:id="rId7"/>
    <p:sldId id="262" r:id="rId8"/>
    <p:sldId id="261"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9E35F-EDB3-48F3-AF14-099F80E91DEB}" v="42" dt="2023-05-11T03:04:48.1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0850" autoAdjust="0"/>
  </p:normalViewPr>
  <p:slideViewPr>
    <p:cSldViewPr snapToGrid="0">
      <p:cViewPr varScale="1">
        <p:scale>
          <a:sx n="44" d="100"/>
          <a:sy n="44" d="100"/>
        </p:scale>
        <p:origin x="145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hnagiri Tuppal, Venu Gopalan" userId="1e80b5e0-4851-478c-870c-678a90bb6b40" providerId="ADAL" clId="{10E9E35F-EDB3-48F3-AF14-099F80E91DEB}"/>
    <pc:docChg chg="undo redo custSel modSld">
      <pc:chgData name="Krishnagiri Tuppal, Venu Gopalan" userId="1e80b5e0-4851-478c-870c-678a90bb6b40" providerId="ADAL" clId="{10E9E35F-EDB3-48F3-AF14-099F80E91DEB}" dt="2023-05-11T03:04:48.106" v="6555"/>
      <pc:docMkLst>
        <pc:docMk/>
      </pc:docMkLst>
      <pc:sldChg chg="addSp delSp modSp mod modTransition modAnim modNotesTx">
        <pc:chgData name="Krishnagiri Tuppal, Venu Gopalan" userId="1e80b5e0-4851-478c-870c-678a90bb6b40" providerId="ADAL" clId="{10E9E35F-EDB3-48F3-AF14-099F80E91DEB}" dt="2023-05-11T02:15:43.106" v="6502"/>
        <pc:sldMkLst>
          <pc:docMk/>
          <pc:sldMk cId="1486751910" sldId="256"/>
        </pc:sldMkLst>
        <pc:picChg chg="add del mod">
          <ac:chgData name="Krishnagiri Tuppal, Venu Gopalan" userId="1e80b5e0-4851-478c-870c-678a90bb6b40" providerId="ADAL" clId="{10E9E35F-EDB3-48F3-AF14-099F80E91DEB}" dt="2023-05-11T02:15:25.232" v="6501"/>
          <ac:picMkLst>
            <pc:docMk/>
            <pc:sldMk cId="1486751910" sldId="256"/>
            <ac:picMk id="9" creationId="{FB3D1ECF-5FA9-9566-43AA-5198BD53B8FE}"/>
          </ac:picMkLst>
        </pc:picChg>
        <pc:picChg chg="add del mod ord">
          <ac:chgData name="Krishnagiri Tuppal, Venu Gopalan" userId="1e80b5e0-4851-478c-870c-678a90bb6b40" providerId="ADAL" clId="{10E9E35F-EDB3-48F3-AF14-099F80E91DEB}" dt="2023-05-11T02:15:43.106" v="6502"/>
          <ac:picMkLst>
            <pc:docMk/>
            <pc:sldMk cId="1486751910" sldId="256"/>
            <ac:picMk id="17" creationId="{E4123300-EC41-DE52-5F90-4B8BDF8C8B4E}"/>
          </ac:picMkLst>
        </pc:picChg>
        <pc:picChg chg="add mod">
          <ac:chgData name="Krishnagiri Tuppal, Venu Gopalan" userId="1e80b5e0-4851-478c-870c-678a90bb6b40" providerId="ADAL" clId="{10E9E35F-EDB3-48F3-AF14-099F80E91DEB}" dt="2023-05-11T02:15:43.106" v="6502"/>
          <ac:picMkLst>
            <pc:docMk/>
            <pc:sldMk cId="1486751910" sldId="256"/>
            <ac:picMk id="18" creationId="{88F9723C-0E78-9825-26EF-05994B041334}"/>
          </ac:picMkLst>
        </pc:picChg>
      </pc:sldChg>
      <pc:sldChg chg="addSp delSp modSp mod modTransition modAnim modNotesTx">
        <pc:chgData name="Krishnagiri Tuppal, Venu Gopalan" userId="1e80b5e0-4851-478c-870c-678a90bb6b40" providerId="ADAL" clId="{10E9E35F-EDB3-48F3-AF14-099F80E91DEB}" dt="2023-05-11T02:17:41.285" v="6506"/>
        <pc:sldMkLst>
          <pc:docMk/>
          <pc:sldMk cId="2796443614" sldId="257"/>
        </pc:sldMkLst>
        <pc:picChg chg="add del mod">
          <ac:chgData name="Krishnagiri Tuppal, Venu Gopalan" userId="1e80b5e0-4851-478c-870c-678a90bb6b40" providerId="ADAL" clId="{10E9E35F-EDB3-48F3-AF14-099F80E91DEB}" dt="2023-05-11T02:16:52.757" v="6505"/>
          <ac:picMkLst>
            <pc:docMk/>
            <pc:sldMk cId="2796443614" sldId="257"/>
            <ac:picMk id="19" creationId="{49244F11-6E16-0235-BF12-9095EE81123A}"/>
          </ac:picMkLst>
        </pc:picChg>
        <pc:picChg chg="add del mod ord">
          <ac:chgData name="Krishnagiri Tuppal, Venu Gopalan" userId="1e80b5e0-4851-478c-870c-678a90bb6b40" providerId="ADAL" clId="{10E9E35F-EDB3-48F3-AF14-099F80E91DEB}" dt="2023-05-11T02:17:41.285" v="6506"/>
          <ac:picMkLst>
            <pc:docMk/>
            <pc:sldMk cId="2796443614" sldId="257"/>
            <ac:picMk id="22" creationId="{987AA268-A9D6-1753-573C-575CD369AAE7}"/>
          </ac:picMkLst>
        </pc:picChg>
        <pc:picChg chg="add mod">
          <ac:chgData name="Krishnagiri Tuppal, Venu Gopalan" userId="1e80b5e0-4851-478c-870c-678a90bb6b40" providerId="ADAL" clId="{10E9E35F-EDB3-48F3-AF14-099F80E91DEB}" dt="2023-05-11T02:17:41.285" v="6506"/>
          <ac:picMkLst>
            <pc:docMk/>
            <pc:sldMk cId="2796443614" sldId="257"/>
            <ac:picMk id="23" creationId="{78247910-3973-BBC7-32AD-97A24F34F878}"/>
          </ac:picMkLst>
        </pc:picChg>
      </pc:sldChg>
      <pc:sldChg chg="addSp delSp modSp mod modTransition modAnim modNotesTx">
        <pc:chgData name="Krishnagiri Tuppal, Venu Gopalan" userId="1e80b5e0-4851-478c-870c-678a90bb6b40" providerId="ADAL" clId="{10E9E35F-EDB3-48F3-AF14-099F80E91DEB}" dt="2023-05-11T02:19:26.925" v="6510"/>
        <pc:sldMkLst>
          <pc:docMk/>
          <pc:sldMk cId="3602429084" sldId="258"/>
        </pc:sldMkLst>
        <pc:spChg chg="mod">
          <ac:chgData name="Krishnagiri Tuppal, Venu Gopalan" userId="1e80b5e0-4851-478c-870c-678a90bb6b40" providerId="ADAL" clId="{10E9E35F-EDB3-48F3-AF14-099F80E91DEB}" dt="2023-05-11T01:18:37.794" v="1359" actId="20577"/>
          <ac:spMkLst>
            <pc:docMk/>
            <pc:sldMk cId="3602429084" sldId="258"/>
            <ac:spMk id="3" creationId="{F481A001-02B1-3F62-113C-C060BBCDC49A}"/>
          </ac:spMkLst>
        </pc:spChg>
        <pc:picChg chg="add del mod">
          <ac:chgData name="Krishnagiri Tuppal, Venu Gopalan" userId="1e80b5e0-4851-478c-870c-678a90bb6b40" providerId="ADAL" clId="{10E9E35F-EDB3-48F3-AF14-099F80E91DEB}" dt="2023-05-11T02:18:55.326" v="6509"/>
          <ac:picMkLst>
            <pc:docMk/>
            <pc:sldMk cId="3602429084" sldId="258"/>
            <ac:picMk id="13" creationId="{69F8BFF0-A3DA-7C53-7EE2-D15F1AACD47F}"/>
          </ac:picMkLst>
        </pc:picChg>
        <pc:picChg chg="add del mod ord">
          <ac:chgData name="Krishnagiri Tuppal, Venu Gopalan" userId="1e80b5e0-4851-478c-870c-678a90bb6b40" providerId="ADAL" clId="{10E9E35F-EDB3-48F3-AF14-099F80E91DEB}" dt="2023-05-11T02:19:26.925" v="6510"/>
          <ac:picMkLst>
            <pc:docMk/>
            <pc:sldMk cId="3602429084" sldId="258"/>
            <ac:picMk id="18" creationId="{E1A53AD0-33E2-1D1B-F92B-0F1F20AD0B12}"/>
          </ac:picMkLst>
        </pc:picChg>
        <pc:picChg chg="add mod">
          <ac:chgData name="Krishnagiri Tuppal, Venu Gopalan" userId="1e80b5e0-4851-478c-870c-678a90bb6b40" providerId="ADAL" clId="{10E9E35F-EDB3-48F3-AF14-099F80E91DEB}" dt="2023-05-11T02:19:26.925" v="6510"/>
          <ac:picMkLst>
            <pc:docMk/>
            <pc:sldMk cId="3602429084" sldId="258"/>
            <ac:picMk id="19" creationId="{E18D8DA6-1DE8-6CED-F144-A6A6BC903F5E}"/>
          </ac:picMkLst>
        </pc:picChg>
      </pc:sldChg>
      <pc:sldChg chg="addSp modSp modNotesTx">
        <pc:chgData name="Krishnagiri Tuppal, Venu Gopalan" userId="1e80b5e0-4851-478c-870c-678a90bb6b40" providerId="ADAL" clId="{10E9E35F-EDB3-48F3-AF14-099F80E91DEB}" dt="2023-05-11T02:21:18.575" v="6511"/>
        <pc:sldMkLst>
          <pc:docMk/>
          <pc:sldMk cId="1594852688" sldId="259"/>
        </pc:sldMkLst>
        <pc:picChg chg="add mod">
          <ac:chgData name="Krishnagiri Tuppal, Venu Gopalan" userId="1e80b5e0-4851-478c-870c-678a90bb6b40" providerId="ADAL" clId="{10E9E35F-EDB3-48F3-AF14-099F80E91DEB}" dt="2023-05-11T02:21:18.575" v="6511"/>
          <ac:picMkLst>
            <pc:docMk/>
            <pc:sldMk cId="1594852688" sldId="259"/>
            <ac:picMk id="11" creationId="{D651413C-9C8A-4845-F5AF-54C3E95E936B}"/>
          </ac:picMkLst>
        </pc:picChg>
      </pc:sldChg>
      <pc:sldChg chg="addSp delSp modSp mod modTransition modAnim modNotesTx">
        <pc:chgData name="Krishnagiri Tuppal, Venu Gopalan" userId="1e80b5e0-4851-478c-870c-678a90bb6b40" providerId="ADAL" clId="{10E9E35F-EDB3-48F3-AF14-099F80E91DEB}" dt="2023-05-11T02:23:24.616" v="6518"/>
        <pc:sldMkLst>
          <pc:docMk/>
          <pc:sldMk cId="3065280694" sldId="260"/>
        </pc:sldMkLst>
        <pc:picChg chg="add del mod">
          <ac:chgData name="Krishnagiri Tuppal, Venu Gopalan" userId="1e80b5e0-4851-478c-870c-678a90bb6b40" providerId="ADAL" clId="{10E9E35F-EDB3-48F3-AF14-099F80E91DEB}" dt="2023-05-11T02:22:53.572" v="6514"/>
          <ac:picMkLst>
            <pc:docMk/>
            <pc:sldMk cId="3065280694" sldId="260"/>
            <ac:picMk id="13" creationId="{31747C04-4812-8C8E-6B74-67E075259294}"/>
          </ac:picMkLst>
        </pc:picChg>
        <pc:picChg chg="add del mod ord">
          <ac:chgData name="Krishnagiri Tuppal, Venu Gopalan" userId="1e80b5e0-4851-478c-870c-678a90bb6b40" providerId="ADAL" clId="{10E9E35F-EDB3-48F3-AF14-099F80E91DEB}" dt="2023-05-11T02:23:00.306" v="6515"/>
          <ac:picMkLst>
            <pc:docMk/>
            <pc:sldMk cId="3065280694" sldId="260"/>
            <ac:picMk id="18" creationId="{6DCF38E6-A835-A9BC-5453-AEC654F9D3A5}"/>
          </ac:picMkLst>
        </pc:picChg>
        <pc:picChg chg="add del mod">
          <ac:chgData name="Krishnagiri Tuppal, Venu Gopalan" userId="1e80b5e0-4851-478c-870c-678a90bb6b40" providerId="ADAL" clId="{10E9E35F-EDB3-48F3-AF14-099F80E91DEB}" dt="2023-05-11T02:23:02.801" v="6517"/>
          <ac:picMkLst>
            <pc:docMk/>
            <pc:sldMk cId="3065280694" sldId="260"/>
            <ac:picMk id="19" creationId="{57479B54-2142-B46B-37C8-D8C65301E3DF}"/>
          </ac:picMkLst>
        </pc:picChg>
        <pc:picChg chg="add del mod ord">
          <ac:chgData name="Krishnagiri Tuppal, Venu Gopalan" userId="1e80b5e0-4851-478c-870c-678a90bb6b40" providerId="ADAL" clId="{10E9E35F-EDB3-48F3-AF14-099F80E91DEB}" dt="2023-05-11T02:23:24.616" v="6518"/>
          <ac:picMkLst>
            <pc:docMk/>
            <pc:sldMk cId="3065280694" sldId="260"/>
            <ac:picMk id="22" creationId="{B33CF0F2-6DE1-0EED-30D5-FF1B7EC4B974}"/>
          </ac:picMkLst>
        </pc:picChg>
        <pc:picChg chg="add mod">
          <ac:chgData name="Krishnagiri Tuppal, Venu Gopalan" userId="1e80b5e0-4851-478c-870c-678a90bb6b40" providerId="ADAL" clId="{10E9E35F-EDB3-48F3-AF14-099F80E91DEB}" dt="2023-05-11T02:23:24.616" v="6518"/>
          <ac:picMkLst>
            <pc:docMk/>
            <pc:sldMk cId="3065280694" sldId="260"/>
            <ac:picMk id="23" creationId="{10F45977-07D2-E9DA-34F2-8E13508C455D}"/>
          </ac:picMkLst>
        </pc:picChg>
      </pc:sldChg>
      <pc:sldChg chg="addSp delSp modSp mod modTransition modAnim modNotesTx">
        <pc:chgData name="Krishnagiri Tuppal, Venu Gopalan" userId="1e80b5e0-4851-478c-870c-678a90bb6b40" providerId="ADAL" clId="{10E9E35F-EDB3-48F3-AF14-099F80E91DEB}" dt="2023-05-11T02:53:35.233" v="6542"/>
        <pc:sldMkLst>
          <pc:docMk/>
          <pc:sldMk cId="1452743800" sldId="261"/>
        </pc:sldMkLst>
        <pc:picChg chg="add del mod">
          <ac:chgData name="Krishnagiri Tuppal, Venu Gopalan" userId="1e80b5e0-4851-478c-870c-678a90bb6b40" providerId="ADAL" clId="{10E9E35F-EDB3-48F3-AF14-099F80E91DEB}" dt="2023-05-11T02:28:34.607" v="6523"/>
          <ac:picMkLst>
            <pc:docMk/>
            <pc:sldMk cId="1452743800" sldId="261"/>
            <ac:picMk id="13" creationId="{245FF418-21CA-2196-CCF0-BC2DABBC23A1}"/>
          </ac:picMkLst>
        </pc:picChg>
        <pc:picChg chg="add del mod ord">
          <ac:chgData name="Krishnagiri Tuppal, Venu Gopalan" userId="1e80b5e0-4851-478c-870c-678a90bb6b40" providerId="ADAL" clId="{10E9E35F-EDB3-48F3-AF14-099F80E91DEB}" dt="2023-05-11T02:28:45.305" v="6524"/>
          <ac:picMkLst>
            <pc:docMk/>
            <pc:sldMk cId="1452743800" sldId="261"/>
            <ac:picMk id="18" creationId="{7DE46662-9B2B-FB81-590F-919DFA2BCDCD}"/>
          </ac:picMkLst>
        </pc:picChg>
        <pc:picChg chg="add del mod">
          <ac:chgData name="Krishnagiri Tuppal, Venu Gopalan" userId="1e80b5e0-4851-478c-870c-678a90bb6b40" providerId="ADAL" clId="{10E9E35F-EDB3-48F3-AF14-099F80E91DEB}" dt="2023-05-11T02:28:48.379" v="6526"/>
          <ac:picMkLst>
            <pc:docMk/>
            <pc:sldMk cId="1452743800" sldId="261"/>
            <ac:picMk id="19" creationId="{CB2495E7-3C46-5433-D5E4-5280DFE37719}"/>
          </ac:picMkLst>
        </pc:picChg>
        <pc:picChg chg="add del mod ord">
          <ac:chgData name="Krishnagiri Tuppal, Venu Gopalan" userId="1e80b5e0-4851-478c-870c-678a90bb6b40" providerId="ADAL" clId="{10E9E35F-EDB3-48F3-AF14-099F80E91DEB}" dt="2023-05-11T02:29:14.742" v="6527"/>
          <ac:picMkLst>
            <pc:docMk/>
            <pc:sldMk cId="1452743800" sldId="261"/>
            <ac:picMk id="22" creationId="{529D769A-50EC-BDE2-0029-029BE7F0430A}"/>
          </ac:picMkLst>
        </pc:picChg>
        <pc:picChg chg="add del mod">
          <ac:chgData name="Krishnagiri Tuppal, Venu Gopalan" userId="1e80b5e0-4851-478c-870c-678a90bb6b40" providerId="ADAL" clId="{10E9E35F-EDB3-48F3-AF14-099F80E91DEB}" dt="2023-05-11T02:29:19.868" v="6529"/>
          <ac:picMkLst>
            <pc:docMk/>
            <pc:sldMk cId="1452743800" sldId="261"/>
            <ac:picMk id="23" creationId="{0413093E-3579-C71E-1FB5-23A7AEA1AAE9}"/>
          </ac:picMkLst>
        </pc:picChg>
        <pc:picChg chg="add del mod ord">
          <ac:chgData name="Krishnagiri Tuppal, Venu Gopalan" userId="1e80b5e0-4851-478c-870c-678a90bb6b40" providerId="ADAL" clId="{10E9E35F-EDB3-48F3-AF14-099F80E91DEB}" dt="2023-05-11T02:30:10.225" v="6530"/>
          <ac:picMkLst>
            <pc:docMk/>
            <pc:sldMk cId="1452743800" sldId="261"/>
            <ac:picMk id="26" creationId="{AAC71181-7E7B-2F03-A4CA-8DDB4E7E5EA7}"/>
          </ac:picMkLst>
        </pc:picChg>
        <pc:picChg chg="add del mod">
          <ac:chgData name="Krishnagiri Tuppal, Venu Gopalan" userId="1e80b5e0-4851-478c-870c-678a90bb6b40" providerId="ADAL" clId="{10E9E35F-EDB3-48F3-AF14-099F80E91DEB}" dt="2023-05-11T02:30:12.880" v="6532"/>
          <ac:picMkLst>
            <pc:docMk/>
            <pc:sldMk cId="1452743800" sldId="261"/>
            <ac:picMk id="27" creationId="{9E6A18DA-E3D5-C52C-9021-DE4A9688AB2B}"/>
          </ac:picMkLst>
        </pc:picChg>
        <pc:picChg chg="add del mod ord">
          <ac:chgData name="Krishnagiri Tuppal, Venu Gopalan" userId="1e80b5e0-4851-478c-870c-678a90bb6b40" providerId="ADAL" clId="{10E9E35F-EDB3-48F3-AF14-099F80E91DEB}" dt="2023-05-11T02:30:17.784" v="6533"/>
          <ac:picMkLst>
            <pc:docMk/>
            <pc:sldMk cId="1452743800" sldId="261"/>
            <ac:picMk id="30" creationId="{51247B6E-34D8-AD5C-44AB-F7CB1D283D14}"/>
          </ac:picMkLst>
        </pc:picChg>
        <pc:picChg chg="add del mod">
          <ac:chgData name="Krishnagiri Tuppal, Venu Gopalan" userId="1e80b5e0-4851-478c-870c-678a90bb6b40" providerId="ADAL" clId="{10E9E35F-EDB3-48F3-AF14-099F80E91DEB}" dt="2023-05-11T02:51:47.340" v="6536"/>
          <ac:picMkLst>
            <pc:docMk/>
            <pc:sldMk cId="1452743800" sldId="261"/>
            <ac:picMk id="37" creationId="{FA71E888-C325-ADCB-6527-D88FDF0362D5}"/>
          </ac:picMkLst>
        </pc:picChg>
        <pc:picChg chg="add del mod">
          <ac:chgData name="Krishnagiri Tuppal, Venu Gopalan" userId="1e80b5e0-4851-478c-870c-678a90bb6b40" providerId="ADAL" clId="{10E9E35F-EDB3-48F3-AF14-099F80E91DEB}" dt="2023-05-11T02:52:17.830" v="6538"/>
          <ac:picMkLst>
            <pc:docMk/>
            <pc:sldMk cId="1452743800" sldId="261"/>
            <ac:picMk id="38" creationId="{9B5D16ED-9E98-4B43-4247-9B5D4C1E9DD6}"/>
          </ac:picMkLst>
        </pc:picChg>
        <pc:picChg chg="add del mod ord">
          <ac:chgData name="Krishnagiri Tuppal, Venu Gopalan" userId="1e80b5e0-4851-478c-870c-678a90bb6b40" providerId="ADAL" clId="{10E9E35F-EDB3-48F3-AF14-099F80E91DEB}" dt="2023-05-11T02:52:46.566" v="6539"/>
          <ac:picMkLst>
            <pc:docMk/>
            <pc:sldMk cId="1452743800" sldId="261"/>
            <ac:picMk id="43" creationId="{C755C7EE-A374-8C62-D822-B443E2D17FA7}"/>
          </ac:picMkLst>
        </pc:picChg>
        <pc:picChg chg="add del mod">
          <ac:chgData name="Krishnagiri Tuppal, Venu Gopalan" userId="1e80b5e0-4851-478c-870c-678a90bb6b40" providerId="ADAL" clId="{10E9E35F-EDB3-48F3-AF14-099F80E91DEB}" dt="2023-05-11T02:52:56.097" v="6541"/>
          <ac:picMkLst>
            <pc:docMk/>
            <pc:sldMk cId="1452743800" sldId="261"/>
            <ac:picMk id="44" creationId="{2B9E78EA-A18A-99EB-46D4-3C86634EB51C}"/>
          </ac:picMkLst>
        </pc:picChg>
        <pc:picChg chg="add del mod ord">
          <ac:chgData name="Krishnagiri Tuppal, Venu Gopalan" userId="1e80b5e0-4851-478c-870c-678a90bb6b40" providerId="ADAL" clId="{10E9E35F-EDB3-48F3-AF14-099F80E91DEB}" dt="2023-05-11T02:53:35.233" v="6542"/>
          <ac:picMkLst>
            <pc:docMk/>
            <pc:sldMk cId="1452743800" sldId="261"/>
            <ac:picMk id="47" creationId="{493275C5-0468-8F60-E789-3BD5E8A68E0F}"/>
          </ac:picMkLst>
        </pc:picChg>
        <pc:picChg chg="add mod">
          <ac:chgData name="Krishnagiri Tuppal, Venu Gopalan" userId="1e80b5e0-4851-478c-870c-678a90bb6b40" providerId="ADAL" clId="{10E9E35F-EDB3-48F3-AF14-099F80E91DEB}" dt="2023-05-11T02:53:35.233" v="6542"/>
          <ac:picMkLst>
            <pc:docMk/>
            <pc:sldMk cId="1452743800" sldId="261"/>
            <ac:picMk id="48" creationId="{28FFEFEA-CB7A-EE20-61E9-A5DB24FFC3F9}"/>
          </ac:picMkLst>
        </pc:picChg>
      </pc:sldChg>
      <pc:sldChg chg="addSp modSp modNotesTx">
        <pc:chgData name="Krishnagiri Tuppal, Venu Gopalan" userId="1e80b5e0-4851-478c-870c-678a90bb6b40" providerId="ADAL" clId="{10E9E35F-EDB3-48F3-AF14-099F80E91DEB}" dt="2023-05-11T02:26:36.305" v="6520"/>
        <pc:sldMkLst>
          <pc:docMk/>
          <pc:sldMk cId="3595507287" sldId="262"/>
        </pc:sldMkLst>
        <pc:picChg chg="add mod">
          <ac:chgData name="Krishnagiri Tuppal, Venu Gopalan" userId="1e80b5e0-4851-478c-870c-678a90bb6b40" providerId="ADAL" clId="{10E9E35F-EDB3-48F3-AF14-099F80E91DEB}" dt="2023-05-11T02:26:36.305" v="6520"/>
          <ac:picMkLst>
            <pc:docMk/>
            <pc:sldMk cId="3595507287" sldId="262"/>
            <ac:picMk id="13" creationId="{632A6DBD-CD3D-261F-D3E9-9F18484A9648}"/>
          </ac:picMkLst>
        </pc:picChg>
      </pc:sldChg>
      <pc:sldChg chg="addSp modSp modNotesTx">
        <pc:chgData name="Krishnagiri Tuppal, Venu Gopalan" userId="1e80b5e0-4851-478c-870c-678a90bb6b40" providerId="ADAL" clId="{10E9E35F-EDB3-48F3-AF14-099F80E91DEB}" dt="2023-05-11T02:24:58.039" v="6519"/>
        <pc:sldMkLst>
          <pc:docMk/>
          <pc:sldMk cId="4160657039" sldId="263"/>
        </pc:sldMkLst>
        <pc:picChg chg="add mod">
          <ac:chgData name="Krishnagiri Tuppal, Venu Gopalan" userId="1e80b5e0-4851-478c-870c-678a90bb6b40" providerId="ADAL" clId="{10E9E35F-EDB3-48F3-AF14-099F80E91DEB}" dt="2023-05-11T02:24:58.039" v="6519"/>
          <ac:picMkLst>
            <pc:docMk/>
            <pc:sldMk cId="4160657039" sldId="263"/>
            <ac:picMk id="13" creationId="{7F3F5F4B-D88C-01EE-C140-36930B53F12C}"/>
          </ac:picMkLst>
        </pc:picChg>
      </pc:sldChg>
      <pc:sldChg chg="addSp delSp modSp mod modTransition modAnim modNotesTx">
        <pc:chgData name="Krishnagiri Tuppal, Venu Gopalan" userId="1e80b5e0-4851-478c-870c-678a90bb6b40" providerId="ADAL" clId="{10E9E35F-EDB3-48F3-AF14-099F80E91DEB}" dt="2023-05-11T02:57:45.254" v="6546"/>
        <pc:sldMkLst>
          <pc:docMk/>
          <pc:sldMk cId="3581138771" sldId="264"/>
        </pc:sldMkLst>
        <pc:picChg chg="add del mod">
          <ac:chgData name="Krishnagiri Tuppal, Venu Gopalan" userId="1e80b5e0-4851-478c-870c-678a90bb6b40" providerId="ADAL" clId="{10E9E35F-EDB3-48F3-AF14-099F80E91DEB}" dt="2023-05-11T02:57:09.404" v="6545"/>
          <ac:picMkLst>
            <pc:docMk/>
            <pc:sldMk cId="3581138771" sldId="264"/>
            <ac:picMk id="20" creationId="{BDA04EE9-8FA8-F30B-082F-D26E258F8098}"/>
          </ac:picMkLst>
        </pc:picChg>
        <pc:picChg chg="add del mod ord">
          <ac:chgData name="Krishnagiri Tuppal, Venu Gopalan" userId="1e80b5e0-4851-478c-870c-678a90bb6b40" providerId="ADAL" clId="{10E9E35F-EDB3-48F3-AF14-099F80E91DEB}" dt="2023-05-11T02:57:45.254" v="6546"/>
          <ac:picMkLst>
            <pc:docMk/>
            <pc:sldMk cId="3581138771" sldId="264"/>
            <ac:picMk id="23" creationId="{17A90B34-8982-CF07-5622-3B29A3237828}"/>
          </ac:picMkLst>
        </pc:picChg>
        <pc:picChg chg="add mod">
          <ac:chgData name="Krishnagiri Tuppal, Venu Gopalan" userId="1e80b5e0-4851-478c-870c-678a90bb6b40" providerId="ADAL" clId="{10E9E35F-EDB3-48F3-AF14-099F80E91DEB}" dt="2023-05-11T02:57:45.254" v="6546"/>
          <ac:picMkLst>
            <pc:docMk/>
            <pc:sldMk cId="3581138771" sldId="264"/>
            <ac:picMk id="24" creationId="{C9D6B9B6-067D-2700-57AD-F4C03A3B72C1}"/>
          </ac:picMkLst>
        </pc:picChg>
      </pc:sldChg>
      <pc:sldChg chg="addSp delSp modSp mod modTransition modAnim modNotesTx">
        <pc:chgData name="Krishnagiri Tuppal, Venu Gopalan" userId="1e80b5e0-4851-478c-870c-678a90bb6b40" providerId="ADAL" clId="{10E9E35F-EDB3-48F3-AF14-099F80E91DEB}" dt="2023-05-11T03:00:28.557" v="6550"/>
        <pc:sldMkLst>
          <pc:docMk/>
          <pc:sldMk cId="3412818845" sldId="265"/>
        </pc:sldMkLst>
        <pc:picChg chg="add del mod">
          <ac:chgData name="Krishnagiri Tuppal, Venu Gopalan" userId="1e80b5e0-4851-478c-870c-678a90bb6b40" providerId="ADAL" clId="{10E9E35F-EDB3-48F3-AF14-099F80E91DEB}" dt="2023-05-11T02:59:51.521" v="6549"/>
          <ac:picMkLst>
            <pc:docMk/>
            <pc:sldMk cId="3412818845" sldId="265"/>
            <ac:picMk id="17" creationId="{9A66B925-D883-F686-F434-3A7CC4A90890}"/>
          </ac:picMkLst>
        </pc:picChg>
        <pc:picChg chg="add del mod ord">
          <ac:chgData name="Krishnagiri Tuppal, Venu Gopalan" userId="1e80b5e0-4851-478c-870c-678a90bb6b40" providerId="ADAL" clId="{10E9E35F-EDB3-48F3-AF14-099F80E91DEB}" dt="2023-05-11T03:00:28.557" v="6550"/>
          <ac:picMkLst>
            <pc:docMk/>
            <pc:sldMk cId="3412818845" sldId="265"/>
            <ac:picMk id="21" creationId="{2FF902F7-735D-F011-865B-6FDF2E5FEEA1}"/>
          </ac:picMkLst>
        </pc:picChg>
        <pc:picChg chg="add mod">
          <ac:chgData name="Krishnagiri Tuppal, Venu Gopalan" userId="1e80b5e0-4851-478c-870c-678a90bb6b40" providerId="ADAL" clId="{10E9E35F-EDB3-48F3-AF14-099F80E91DEB}" dt="2023-05-11T03:00:28.557" v="6550"/>
          <ac:picMkLst>
            <pc:docMk/>
            <pc:sldMk cId="3412818845" sldId="265"/>
            <ac:picMk id="22" creationId="{4C104E13-F2B6-F96B-12D6-2B20C66066A9}"/>
          </ac:picMkLst>
        </pc:picChg>
      </pc:sldChg>
      <pc:sldChg chg="addSp modSp modNotesTx">
        <pc:chgData name="Krishnagiri Tuppal, Venu Gopalan" userId="1e80b5e0-4851-478c-870c-678a90bb6b40" providerId="ADAL" clId="{10E9E35F-EDB3-48F3-AF14-099F80E91DEB}" dt="2023-05-11T03:01:52.672" v="6551"/>
        <pc:sldMkLst>
          <pc:docMk/>
          <pc:sldMk cId="153279433" sldId="266"/>
        </pc:sldMkLst>
        <pc:picChg chg="add mod">
          <ac:chgData name="Krishnagiri Tuppal, Venu Gopalan" userId="1e80b5e0-4851-478c-870c-678a90bb6b40" providerId="ADAL" clId="{10E9E35F-EDB3-48F3-AF14-099F80E91DEB}" dt="2023-05-11T03:01:52.672" v="6551"/>
          <ac:picMkLst>
            <pc:docMk/>
            <pc:sldMk cId="153279433" sldId="266"/>
            <ac:picMk id="11" creationId="{A7CB84F3-8806-824B-E3FD-B628776E8079}"/>
          </ac:picMkLst>
        </pc:picChg>
      </pc:sldChg>
      <pc:sldChg chg="addSp delSp modSp mod modTransition modAnim modNotesTx">
        <pc:chgData name="Krishnagiri Tuppal, Venu Gopalan" userId="1e80b5e0-4851-478c-870c-678a90bb6b40" providerId="ADAL" clId="{10E9E35F-EDB3-48F3-AF14-099F80E91DEB}" dt="2023-05-11T03:04:48.106" v="6555"/>
        <pc:sldMkLst>
          <pc:docMk/>
          <pc:sldMk cId="679561764" sldId="267"/>
        </pc:sldMkLst>
        <pc:spChg chg="mod">
          <ac:chgData name="Krishnagiri Tuppal, Venu Gopalan" userId="1e80b5e0-4851-478c-870c-678a90bb6b40" providerId="ADAL" clId="{10E9E35F-EDB3-48F3-AF14-099F80E91DEB}" dt="2023-05-11T02:04:07.321" v="6027" actId="20577"/>
          <ac:spMkLst>
            <pc:docMk/>
            <pc:sldMk cId="679561764" sldId="267"/>
            <ac:spMk id="3" creationId="{0062D534-4789-933B-D2A6-A8D9C3996A2A}"/>
          </ac:spMkLst>
        </pc:spChg>
        <pc:picChg chg="add del mod">
          <ac:chgData name="Krishnagiri Tuppal, Venu Gopalan" userId="1e80b5e0-4851-478c-870c-678a90bb6b40" providerId="ADAL" clId="{10E9E35F-EDB3-48F3-AF14-099F80E91DEB}" dt="2023-05-11T03:04:10.242" v="6554"/>
          <ac:picMkLst>
            <pc:docMk/>
            <pc:sldMk cId="679561764" sldId="267"/>
            <ac:picMk id="11" creationId="{E4DFD2E2-6EC5-8C02-572E-F22A3B129236}"/>
          </ac:picMkLst>
        </pc:picChg>
        <pc:picChg chg="add del mod ord">
          <ac:chgData name="Krishnagiri Tuppal, Venu Gopalan" userId="1e80b5e0-4851-478c-870c-678a90bb6b40" providerId="ADAL" clId="{10E9E35F-EDB3-48F3-AF14-099F80E91DEB}" dt="2023-05-11T03:04:48.106" v="6555"/>
          <ac:picMkLst>
            <pc:docMk/>
            <pc:sldMk cId="679561764" sldId="267"/>
            <ac:picMk id="17" creationId="{27BF3EEB-C32A-1925-C588-B40496155F24}"/>
          </ac:picMkLst>
        </pc:picChg>
        <pc:picChg chg="add mod">
          <ac:chgData name="Krishnagiri Tuppal, Venu Gopalan" userId="1e80b5e0-4851-478c-870c-678a90bb6b40" providerId="ADAL" clId="{10E9E35F-EDB3-48F3-AF14-099F80E91DEB}" dt="2023-05-11T03:04:48.106" v="6555"/>
          <ac:picMkLst>
            <pc:docMk/>
            <pc:sldMk cId="679561764" sldId="267"/>
            <ac:picMk id="18" creationId="{C24BC2B1-C773-38C9-4E26-6DAE43D02AE7}"/>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578B52-4EE8-4CDA-9AFF-37E185144AA0}" type="datetimeFigureOut">
              <a:rPr lang="en-US" smtClean="0"/>
              <a:t>5/10/2023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0D023D-4B93-494D-AEF1-53F31864E57F}" type="slidenum">
              <a:rPr lang="en-US" smtClean="0"/>
              <a:t>‹#›</a:t>
            </a:fld>
            <a:endParaRPr lang="en-US"/>
          </a:p>
        </p:txBody>
      </p:sp>
    </p:spTree>
    <p:extLst>
      <p:ext uri="{BB962C8B-B14F-4D97-AF65-F5344CB8AC3E}">
        <p14:creationId xmlns:p14="http://schemas.microsoft.com/office/powerpoint/2010/main" val="642209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Greeting,</a:t>
            </a:r>
          </a:p>
          <a:p>
            <a:r>
              <a:rPr lang="en-US" dirty="0"/>
              <a:t>I’m Venu Gopalan KT and This Presentation is regarding Online Retails Sales as a part of Final Project Paper for</a:t>
            </a:r>
          </a:p>
          <a:p>
            <a:r>
              <a:rPr lang="en-US" dirty="0"/>
              <a:t>INFO 5709 Data Visualization and Communication</a:t>
            </a:r>
          </a:p>
        </p:txBody>
      </p:sp>
      <p:sp>
        <p:nvSpPr>
          <p:cNvPr id="4" name="Slide Number Placeholder 3"/>
          <p:cNvSpPr>
            <a:spLocks noGrp="1"/>
          </p:cNvSpPr>
          <p:nvPr>
            <p:ph type="sldNum" sz="quarter" idx="5"/>
          </p:nvPr>
        </p:nvSpPr>
        <p:spPr/>
        <p:txBody>
          <a:bodyPr/>
          <a:lstStyle/>
          <a:p>
            <a:fld id="{830D023D-4B93-494D-AEF1-53F31864E57F}" type="slidenum">
              <a:rPr lang="en-US" smtClean="0"/>
              <a:t>1</a:t>
            </a:fld>
            <a:endParaRPr lang="en-US"/>
          </a:p>
        </p:txBody>
      </p:sp>
    </p:spTree>
    <p:extLst>
      <p:ext uri="{BB962C8B-B14F-4D97-AF65-F5344CB8AC3E}">
        <p14:creationId xmlns:p14="http://schemas.microsoft.com/office/powerpoint/2010/main" val="2022056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a:t>
            </a:r>
            <a:r>
              <a:rPr lang="en-US" baseline="30000" dirty="0"/>
              <a:t>nd</a:t>
            </a:r>
            <a:r>
              <a:rPr lang="en-US" dirty="0"/>
              <a:t> Hypothesis focuses on Country that made least Purchases. The Orange </a:t>
            </a:r>
            <a:r>
              <a:rPr lang="en-US" dirty="0" err="1"/>
              <a:t>Bargraph</a:t>
            </a:r>
            <a:r>
              <a:rPr lang="en-US" dirty="0"/>
              <a:t> represent the List of Quantity </a:t>
            </a:r>
            <a:r>
              <a:rPr lang="en-US" dirty="0" err="1"/>
              <a:t>Purhcares</a:t>
            </a:r>
            <a:r>
              <a:rPr lang="en-US" dirty="0"/>
              <a:t> made by the Countries from the Bottom. Saudi Arabia was the least with only 75 as quantity. The Blue Pie chart shows the only customer that has made purchases with the Purchase Quantity. The Pie Chart on the Right gives you the description of the products that were purchased by the customer with their count and %</a:t>
            </a:r>
          </a:p>
        </p:txBody>
      </p:sp>
      <p:sp>
        <p:nvSpPr>
          <p:cNvPr id="4" name="Slide Number Placeholder 3"/>
          <p:cNvSpPr>
            <a:spLocks noGrp="1"/>
          </p:cNvSpPr>
          <p:nvPr>
            <p:ph type="sldNum" sz="quarter" idx="5"/>
          </p:nvPr>
        </p:nvSpPr>
        <p:spPr/>
        <p:txBody>
          <a:bodyPr/>
          <a:lstStyle/>
          <a:p>
            <a:fld id="{830D023D-4B93-494D-AEF1-53F31864E57F}" type="slidenum">
              <a:rPr lang="en-US" smtClean="0"/>
              <a:t>10</a:t>
            </a:fld>
            <a:endParaRPr lang="en-US"/>
          </a:p>
        </p:txBody>
      </p:sp>
    </p:spTree>
    <p:extLst>
      <p:ext uri="{BB962C8B-B14F-4D97-AF65-F5344CB8AC3E}">
        <p14:creationId xmlns:p14="http://schemas.microsoft.com/office/powerpoint/2010/main" val="4099072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3</a:t>
            </a:r>
            <a:r>
              <a:rPr lang="en-US" baseline="30000" dirty="0"/>
              <a:t>rd</a:t>
            </a:r>
            <a:r>
              <a:rPr lang="en-US" dirty="0"/>
              <a:t> Hypothesis, I focused on random country similar Highest and Least. The example Country that I took was Austria. On the Right, we have the Invoice and Customer details based on the quantity purchased. This graph is unsorted and not comfortable to read. On the left, we have the graph that shows the Top 5 Products that are purchased along with the Description and Unit Price of Each Product </a:t>
            </a:r>
          </a:p>
        </p:txBody>
      </p:sp>
      <p:sp>
        <p:nvSpPr>
          <p:cNvPr id="4" name="Slide Number Placeholder 3"/>
          <p:cNvSpPr>
            <a:spLocks noGrp="1"/>
          </p:cNvSpPr>
          <p:nvPr>
            <p:ph type="sldNum" sz="quarter" idx="5"/>
          </p:nvPr>
        </p:nvSpPr>
        <p:spPr/>
        <p:txBody>
          <a:bodyPr/>
          <a:lstStyle/>
          <a:p>
            <a:fld id="{830D023D-4B93-494D-AEF1-53F31864E57F}" type="slidenum">
              <a:rPr lang="en-US" smtClean="0"/>
              <a:t>11</a:t>
            </a:fld>
            <a:endParaRPr lang="en-US"/>
          </a:p>
        </p:txBody>
      </p:sp>
    </p:spTree>
    <p:extLst>
      <p:ext uri="{BB962C8B-B14F-4D97-AF65-F5344CB8AC3E}">
        <p14:creationId xmlns:p14="http://schemas.microsoft.com/office/powerpoint/2010/main" val="2678549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Complete utilization of proved data is not always possible. We had Stock Code which was not used in both Tableau and R. Null vales made it difficult for understanding UK Sales. So, it is important to clean and process the data. The last visualization had information but was not easy to read and understand. So it is important to follow proper technique and have a clear picture where a particular graph type is suitable to the given data or not.</a:t>
            </a:r>
          </a:p>
        </p:txBody>
      </p:sp>
      <p:sp>
        <p:nvSpPr>
          <p:cNvPr id="4" name="Slide Number Placeholder 3"/>
          <p:cNvSpPr>
            <a:spLocks noGrp="1"/>
          </p:cNvSpPr>
          <p:nvPr>
            <p:ph type="sldNum" sz="quarter" idx="5"/>
          </p:nvPr>
        </p:nvSpPr>
        <p:spPr/>
        <p:txBody>
          <a:bodyPr/>
          <a:lstStyle/>
          <a:p>
            <a:fld id="{830D023D-4B93-494D-AEF1-53F31864E57F}" type="slidenum">
              <a:rPr lang="en-US" smtClean="0"/>
              <a:t>12</a:t>
            </a:fld>
            <a:endParaRPr lang="en-US"/>
          </a:p>
        </p:txBody>
      </p:sp>
    </p:spTree>
    <p:extLst>
      <p:ext uri="{BB962C8B-B14F-4D97-AF65-F5344CB8AC3E}">
        <p14:creationId xmlns:p14="http://schemas.microsoft.com/office/powerpoint/2010/main" val="3869417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Industry I have opted for is Retail Industry. </a:t>
            </a:r>
          </a:p>
          <a:p>
            <a:r>
              <a:rPr lang="en-US" dirty="0"/>
              <a:t>Retail Industry generates a lot of data related to the customers and purchases. Even the smallest thing like a pen or chocolate, when we make a purchase, certain amount of data is generated. For Online, this certain amount has many details can be used analysis. When a customer purchases or browser on the online platform, we can understand what the customer is looking for and provide appropriate offers and services to have a smooth and better business transaction. At the end, main purpose of business is to meet the requirements of customer and satisfy their needs as quickly as possible.</a:t>
            </a:r>
          </a:p>
        </p:txBody>
      </p:sp>
      <p:sp>
        <p:nvSpPr>
          <p:cNvPr id="4" name="Slide Number Placeholder 3"/>
          <p:cNvSpPr>
            <a:spLocks noGrp="1"/>
          </p:cNvSpPr>
          <p:nvPr>
            <p:ph type="sldNum" sz="quarter" idx="5"/>
          </p:nvPr>
        </p:nvSpPr>
        <p:spPr/>
        <p:txBody>
          <a:bodyPr/>
          <a:lstStyle/>
          <a:p>
            <a:fld id="{830D023D-4B93-494D-AEF1-53F31864E57F}" type="slidenum">
              <a:rPr lang="en-US" smtClean="0"/>
              <a:t>2</a:t>
            </a:fld>
            <a:endParaRPr lang="en-US"/>
          </a:p>
        </p:txBody>
      </p:sp>
    </p:spTree>
    <p:extLst>
      <p:ext uri="{BB962C8B-B14F-4D97-AF65-F5344CB8AC3E}">
        <p14:creationId xmlns:p14="http://schemas.microsoft.com/office/powerpoint/2010/main" val="1802737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set I have selected if from Kaggle. This dataset is related to an UK based Registered Online Retail Company that mainly deals with all – occasion gifts. The main customers of this firm are wholesalers. This data has 8 attributes that are </a:t>
            </a:r>
            <a:r>
              <a:rPr lang="en-US" dirty="0" err="1"/>
              <a:t>Invoive</a:t>
            </a:r>
            <a:r>
              <a:rPr lang="en-US" dirty="0"/>
              <a:t> Number, Customer ID, Stock Code, Description, Invoice Date, Country, Quantity, and Unit Price.</a:t>
            </a:r>
          </a:p>
        </p:txBody>
      </p:sp>
      <p:sp>
        <p:nvSpPr>
          <p:cNvPr id="4" name="Slide Number Placeholder 3"/>
          <p:cNvSpPr>
            <a:spLocks noGrp="1"/>
          </p:cNvSpPr>
          <p:nvPr>
            <p:ph type="sldNum" sz="quarter" idx="5"/>
          </p:nvPr>
        </p:nvSpPr>
        <p:spPr/>
        <p:txBody>
          <a:bodyPr/>
          <a:lstStyle/>
          <a:p>
            <a:fld id="{830D023D-4B93-494D-AEF1-53F31864E57F}" type="slidenum">
              <a:rPr lang="en-US" smtClean="0"/>
              <a:t>3</a:t>
            </a:fld>
            <a:endParaRPr lang="en-US"/>
          </a:p>
        </p:txBody>
      </p:sp>
    </p:spTree>
    <p:extLst>
      <p:ext uri="{BB962C8B-B14F-4D97-AF65-F5344CB8AC3E}">
        <p14:creationId xmlns:p14="http://schemas.microsoft.com/office/powerpoint/2010/main" val="628223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Project, I have used both R, </a:t>
            </a:r>
            <a:r>
              <a:rPr lang="en-US" dirty="0" err="1"/>
              <a:t>Rstudio</a:t>
            </a:r>
            <a:r>
              <a:rPr lang="en-US" dirty="0"/>
              <a:t> and Tableau. For Visualization and Processing in R, I have used Library called </a:t>
            </a:r>
            <a:r>
              <a:rPr lang="en-US" dirty="0" err="1"/>
              <a:t>dplyr</a:t>
            </a:r>
            <a:r>
              <a:rPr lang="en-US" dirty="0"/>
              <a:t>, </a:t>
            </a:r>
            <a:r>
              <a:rPr lang="en-US" dirty="0" err="1"/>
              <a:t>tidyr</a:t>
            </a:r>
            <a:r>
              <a:rPr lang="en-US" dirty="0"/>
              <a:t> and ggplot2 which are part of package </a:t>
            </a:r>
            <a:r>
              <a:rPr lang="en-US" dirty="0" err="1"/>
              <a:t>tidyverse</a:t>
            </a:r>
            <a:r>
              <a:rPr lang="en-US" dirty="0"/>
              <a:t>. The Attributes Invoice ID, Stock Code, Description, Customer ID are actually Categorical data but R by default took it as Strings and Numerical. So, I have changed the data into Factor type that can be used for dividing the categories and plotting efficiently. I have also changed the Country name like RSA to South Africa, Hong Kong to China, EIRA to Ireland, etc. </a:t>
            </a:r>
          </a:p>
          <a:p>
            <a:r>
              <a:rPr lang="en-US" dirty="0"/>
              <a:t>We have Null values in the Customer ID field. But Customer ID is not numeric data that could be replaced with mean or other values. It is a categorical data that cannot be replaced by other values. So it was left as it is.</a:t>
            </a:r>
          </a:p>
        </p:txBody>
      </p:sp>
      <p:sp>
        <p:nvSpPr>
          <p:cNvPr id="4" name="Slide Number Placeholder 3"/>
          <p:cNvSpPr>
            <a:spLocks noGrp="1"/>
          </p:cNvSpPr>
          <p:nvPr>
            <p:ph type="sldNum" sz="quarter" idx="5"/>
          </p:nvPr>
        </p:nvSpPr>
        <p:spPr/>
        <p:txBody>
          <a:bodyPr/>
          <a:lstStyle/>
          <a:p>
            <a:fld id="{830D023D-4B93-494D-AEF1-53F31864E57F}" type="slidenum">
              <a:rPr lang="en-US" smtClean="0"/>
              <a:t>4</a:t>
            </a:fld>
            <a:endParaRPr lang="en-US"/>
          </a:p>
        </p:txBody>
      </p:sp>
    </p:spTree>
    <p:extLst>
      <p:ext uri="{BB962C8B-B14F-4D97-AF65-F5344CB8AC3E}">
        <p14:creationId xmlns:p14="http://schemas.microsoft.com/office/powerpoint/2010/main" val="662883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graphs that summarize the Retails for Whole data. On the Left, we have the Total Amount Spent which is Quantity multiplied by Unit Price for whole time period and on the Right we have purchase over time for each country. </a:t>
            </a:r>
          </a:p>
        </p:txBody>
      </p:sp>
      <p:sp>
        <p:nvSpPr>
          <p:cNvPr id="4" name="Slide Number Placeholder 3"/>
          <p:cNvSpPr>
            <a:spLocks noGrp="1"/>
          </p:cNvSpPr>
          <p:nvPr>
            <p:ph type="sldNum" sz="quarter" idx="5"/>
          </p:nvPr>
        </p:nvSpPr>
        <p:spPr/>
        <p:txBody>
          <a:bodyPr/>
          <a:lstStyle/>
          <a:p>
            <a:fld id="{830D023D-4B93-494D-AEF1-53F31864E57F}" type="slidenum">
              <a:rPr lang="en-US" smtClean="0"/>
              <a:t>5</a:t>
            </a:fld>
            <a:endParaRPr lang="en-US"/>
          </a:p>
        </p:txBody>
      </p:sp>
    </p:spTree>
    <p:extLst>
      <p:ext uri="{BB962C8B-B14F-4D97-AF65-F5344CB8AC3E}">
        <p14:creationId xmlns:p14="http://schemas.microsoft.com/office/powerpoint/2010/main" val="1327285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of working on whole data and plotting the graphs that becomes </a:t>
            </a:r>
            <a:r>
              <a:rPr lang="en-US" dirty="0" err="1"/>
              <a:t>clumpsy</a:t>
            </a:r>
            <a:r>
              <a:rPr lang="en-US" dirty="0"/>
              <a:t>, I decided to divide the data based on Countries and plot them individually. On the Left, we have US with approx. 300 Entries. US has 4 customers with a total of 7 Invoices with 2 cancelled Invoice (The negative one are cancelled and Represented with C) and on the Right we have Spain with 3800 entries. Diving it based on Customer ID made the graph hard to read. So I reverted it back.</a:t>
            </a:r>
          </a:p>
        </p:txBody>
      </p:sp>
      <p:sp>
        <p:nvSpPr>
          <p:cNvPr id="4" name="Slide Number Placeholder 3"/>
          <p:cNvSpPr>
            <a:spLocks noGrp="1"/>
          </p:cNvSpPr>
          <p:nvPr>
            <p:ph type="sldNum" sz="quarter" idx="5"/>
          </p:nvPr>
        </p:nvSpPr>
        <p:spPr/>
        <p:txBody>
          <a:bodyPr/>
          <a:lstStyle/>
          <a:p>
            <a:fld id="{830D023D-4B93-494D-AEF1-53F31864E57F}" type="slidenum">
              <a:rPr lang="en-US" smtClean="0"/>
              <a:t>6</a:t>
            </a:fld>
            <a:endParaRPr lang="en-US"/>
          </a:p>
        </p:txBody>
      </p:sp>
    </p:spTree>
    <p:extLst>
      <p:ext uri="{BB962C8B-B14F-4D97-AF65-F5344CB8AC3E}">
        <p14:creationId xmlns:p14="http://schemas.microsoft.com/office/powerpoint/2010/main" val="1587970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we have Japan an example with mid level entry. With Both Customer ID and Invoices with the range, it was possible to plot a graph with facets. Italy had lot of invoices and many entries. So the Graph shows the </a:t>
            </a:r>
            <a:r>
              <a:rPr lang="en-US" dirty="0" err="1"/>
              <a:t>CustomerID</a:t>
            </a:r>
            <a:r>
              <a:rPr lang="en-US" dirty="0"/>
              <a:t> and Purchase Dates</a:t>
            </a:r>
          </a:p>
        </p:txBody>
      </p:sp>
      <p:sp>
        <p:nvSpPr>
          <p:cNvPr id="4" name="Slide Number Placeholder 3"/>
          <p:cNvSpPr>
            <a:spLocks noGrp="1"/>
          </p:cNvSpPr>
          <p:nvPr>
            <p:ph type="sldNum" sz="quarter" idx="5"/>
          </p:nvPr>
        </p:nvSpPr>
        <p:spPr/>
        <p:txBody>
          <a:bodyPr/>
          <a:lstStyle/>
          <a:p>
            <a:fld id="{830D023D-4B93-494D-AEF1-53F31864E57F}" type="slidenum">
              <a:rPr lang="en-US" smtClean="0"/>
              <a:t>7</a:t>
            </a:fld>
            <a:endParaRPr lang="en-US"/>
          </a:p>
        </p:txBody>
      </p:sp>
    </p:spTree>
    <p:extLst>
      <p:ext uri="{BB962C8B-B14F-4D97-AF65-F5344CB8AC3E}">
        <p14:creationId xmlns:p14="http://schemas.microsoft.com/office/powerpoint/2010/main" val="32130173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Canada have one of the below average transaction so it was possible to plot the graph diving both Customer and Invoice data. On the Right we have the data for the Countries which were not specified. It the dataset, it was mentioned ‘Unspecified ’ and was not null data. We have Customers ID with Null Data represented as NA at 5th facet of the graph.</a:t>
            </a:r>
            <a:endParaRPr lang="en-US" baseline="30000" dirty="0"/>
          </a:p>
        </p:txBody>
      </p:sp>
      <p:sp>
        <p:nvSpPr>
          <p:cNvPr id="4" name="Slide Number Placeholder 3"/>
          <p:cNvSpPr>
            <a:spLocks noGrp="1"/>
          </p:cNvSpPr>
          <p:nvPr>
            <p:ph type="sldNum" sz="quarter" idx="5"/>
          </p:nvPr>
        </p:nvSpPr>
        <p:spPr/>
        <p:txBody>
          <a:bodyPr/>
          <a:lstStyle/>
          <a:p>
            <a:fld id="{830D023D-4B93-494D-AEF1-53F31864E57F}" type="slidenum">
              <a:rPr lang="en-US" smtClean="0"/>
              <a:t>8</a:t>
            </a:fld>
            <a:endParaRPr lang="en-US"/>
          </a:p>
        </p:txBody>
      </p:sp>
    </p:spTree>
    <p:extLst>
      <p:ext uri="{BB962C8B-B14F-4D97-AF65-F5344CB8AC3E}">
        <p14:creationId xmlns:p14="http://schemas.microsoft.com/office/powerpoint/2010/main" val="4203122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Hypothesis, I have used Tableau. Following 3 Graphs provides result to the First Hypothesis Question reading the Country with Highest Purchase. The World map show the areas where purchases have happened and on the Right we have Square that compare the sales of UK with others with Size representation. The 3</a:t>
            </a:r>
            <a:r>
              <a:rPr lang="en-US" baseline="30000" dirty="0"/>
              <a:t>rd</a:t>
            </a:r>
            <a:r>
              <a:rPr lang="en-US" dirty="0"/>
              <a:t> Bar graph is the list of top 5 Customers and Null Customers from the UK Country</a:t>
            </a:r>
          </a:p>
        </p:txBody>
      </p:sp>
      <p:sp>
        <p:nvSpPr>
          <p:cNvPr id="4" name="Slide Number Placeholder 3"/>
          <p:cNvSpPr>
            <a:spLocks noGrp="1"/>
          </p:cNvSpPr>
          <p:nvPr>
            <p:ph type="sldNum" sz="quarter" idx="5"/>
          </p:nvPr>
        </p:nvSpPr>
        <p:spPr/>
        <p:txBody>
          <a:bodyPr/>
          <a:lstStyle/>
          <a:p>
            <a:fld id="{830D023D-4B93-494D-AEF1-53F31864E57F}" type="slidenum">
              <a:rPr lang="en-US" smtClean="0"/>
              <a:t>9</a:t>
            </a:fld>
            <a:endParaRPr lang="en-US"/>
          </a:p>
        </p:txBody>
      </p:sp>
    </p:spTree>
    <p:extLst>
      <p:ext uri="{BB962C8B-B14F-4D97-AF65-F5344CB8AC3E}">
        <p14:creationId xmlns:p14="http://schemas.microsoft.com/office/powerpoint/2010/main" val="2358963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12996-8F96-1E6A-B8CE-6B8400A4EA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DB6DE9-D261-FE6F-E790-AFC151A777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847A96F-2F9C-559F-C5D3-59A78DFD4A99}"/>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D8E8030B-0EA5-EA87-FF61-EF36603A0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E6A247-B0AD-9315-07F5-6E1083E5466A}"/>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2811250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C5F33-4E09-5BA3-237B-83A55E6212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ACD173-81E7-BB8E-6DB2-1DA3E0F5AA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E7EAE9-F29E-1349-651C-A56AFE69E644}"/>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6A2726B9-701C-D4F1-4DAA-518C041C2B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D7C2FB-3B3B-8C88-7E62-F223D6BA28C2}"/>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574195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480C4E-55F3-3AD1-8ABB-236F03FDA0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01EB2E-C552-5947-122D-CBAD059B8B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42E87C-CA7C-CC1C-1A10-AA83C05E1898}"/>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17F96397-F352-3176-720B-AAC9233A91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377230-5BD8-1875-456E-B2F8EA7F4B6A}"/>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3805593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FFD80-2793-D5BD-E1CD-ACA3C0B711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FA0A58-E380-3E22-8419-AB9F37C718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8CC112-0FD9-D5FA-8468-7ACC1115621C}"/>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C2EB5E33-ACF6-B3A9-4B76-AA9891C621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F641C3-5CDD-067C-6EC5-F8FE61C854C0}"/>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1001366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75CAE-16FB-FA27-D0BA-C6C93CF6FC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1199DA-590E-235B-158F-0599A6CB95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2582DD-A3A4-AE47-7DB2-AD694F1D4144}"/>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0AC27BC5-8236-5DA6-5BA7-2CB09FDBC2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034CB-ACD1-3BDB-A3E7-AD95CDFD8B02}"/>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3392100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24ECC-0463-8026-A0DC-955ECBE078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B929A7-E4EB-1451-001B-B19240E383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6D0087-040B-054A-83E0-D5A0798234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8406F8-690E-DA0C-CC9B-94BBFA45D46B}"/>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6" name="Footer Placeholder 5">
            <a:extLst>
              <a:ext uri="{FF2B5EF4-FFF2-40B4-BE49-F238E27FC236}">
                <a16:creationId xmlns:a16="http://schemas.microsoft.com/office/drawing/2014/main" id="{0D753AF5-8250-0746-5552-00A2004E89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F31E16-E5A9-93EE-5B48-AD9FCF888A4D}"/>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700225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D17CF-0C2F-AAB2-D7CA-4383E1CA8F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62F956-0665-E3AE-7DCA-36EAB2E29E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0762E1-9AB8-3290-7449-6172B09FA9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B56FB2-6D07-5753-88FE-B873C50438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34F407-F4FA-CFC4-AEC0-D848ED955E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3D0057-F0F6-B114-F431-B8674A5E628F}"/>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8" name="Footer Placeholder 7">
            <a:extLst>
              <a:ext uri="{FF2B5EF4-FFF2-40B4-BE49-F238E27FC236}">
                <a16:creationId xmlns:a16="http://schemas.microsoft.com/office/drawing/2014/main" id="{0F6210FD-525D-3B9F-7155-A54F351191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420093-6E39-F828-31D8-1A10CB2F9F1D}"/>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2700596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D861-E41C-588A-2523-BFC05A5A9F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C9206E-8609-B3A3-D9FD-FB96CC77F1E9}"/>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4" name="Footer Placeholder 3">
            <a:extLst>
              <a:ext uri="{FF2B5EF4-FFF2-40B4-BE49-F238E27FC236}">
                <a16:creationId xmlns:a16="http://schemas.microsoft.com/office/drawing/2014/main" id="{A0C19C5A-8226-374A-E07F-7B73398582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13FE84-4E35-1B13-A1EA-A9D0BBF3E132}"/>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281308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537C59-5FE5-E414-83F5-E2C1D953FD8A}"/>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3" name="Footer Placeholder 2">
            <a:extLst>
              <a:ext uri="{FF2B5EF4-FFF2-40B4-BE49-F238E27FC236}">
                <a16:creationId xmlns:a16="http://schemas.microsoft.com/office/drawing/2014/main" id="{D6091F49-B7AB-CF62-2E7A-D8052F77BF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1328CF-EB04-93D7-3704-0396C8E6A23B}"/>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1649032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94279-42F2-B1BF-3E2F-931F196C43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C42F96-6533-1BD1-AB33-3A9F3B4B34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BCFB9D-1E5B-E315-1FE2-827FB9A1BA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FE43F4-08E7-84A2-D7A5-B2C717787FF4}"/>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6" name="Footer Placeholder 5">
            <a:extLst>
              <a:ext uri="{FF2B5EF4-FFF2-40B4-BE49-F238E27FC236}">
                <a16:creationId xmlns:a16="http://schemas.microsoft.com/office/drawing/2014/main" id="{B7BF7698-ADB1-40F7-6BA9-C2A15AACE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E31160-E3CF-F658-114C-E62422CC8893}"/>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758404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D2118-41A3-0C4B-42B9-F11D3D7018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035BCA-DC83-A810-4C8F-7CF0CC784A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B8CE88-7293-A1C4-CC1A-4858D72D5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FFAC28-3BEF-C52E-B4B7-4FA99FBBB695}"/>
              </a:ext>
            </a:extLst>
          </p:cNvPr>
          <p:cNvSpPr>
            <a:spLocks noGrp="1"/>
          </p:cNvSpPr>
          <p:nvPr>
            <p:ph type="dt" sz="half" idx="10"/>
          </p:nvPr>
        </p:nvSpPr>
        <p:spPr/>
        <p:txBody>
          <a:bodyPr/>
          <a:lstStyle/>
          <a:p>
            <a:fld id="{068D664A-5081-415B-8B4E-A88DC29BA146}" type="datetimeFigureOut">
              <a:rPr lang="en-US" smtClean="0"/>
              <a:t>5/10/2023</a:t>
            </a:fld>
            <a:endParaRPr lang="en-US"/>
          </a:p>
        </p:txBody>
      </p:sp>
      <p:sp>
        <p:nvSpPr>
          <p:cNvPr id="6" name="Footer Placeholder 5">
            <a:extLst>
              <a:ext uri="{FF2B5EF4-FFF2-40B4-BE49-F238E27FC236}">
                <a16:creationId xmlns:a16="http://schemas.microsoft.com/office/drawing/2014/main" id="{774BBA66-8FC6-CBCA-E98A-6C40019227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0D0D14-B5DB-44FE-EFEA-1634401AD6FF}"/>
              </a:ext>
            </a:extLst>
          </p:cNvPr>
          <p:cNvSpPr>
            <a:spLocks noGrp="1"/>
          </p:cNvSpPr>
          <p:nvPr>
            <p:ph type="sldNum" sz="quarter" idx="12"/>
          </p:nvPr>
        </p:nvSpPr>
        <p:spPr/>
        <p:txBody>
          <a:bodyPr/>
          <a:lstStyle/>
          <a:p>
            <a:fld id="{8082B33E-1B0F-4694-8393-8D1DDA3FBA3A}" type="slidenum">
              <a:rPr lang="en-US" smtClean="0"/>
              <a:t>‹#›</a:t>
            </a:fld>
            <a:endParaRPr lang="en-US"/>
          </a:p>
        </p:txBody>
      </p:sp>
    </p:spTree>
    <p:extLst>
      <p:ext uri="{BB962C8B-B14F-4D97-AF65-F5344CB8AC3E}">
        <p14:creationId xmlns:p14="http://schemas.microsoft.com/office/powerpoint/2010/main" val="4081975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CF897B-2331-A273-0E82-D4226C43AA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2BDB3E-D56D-63F2-5401-DA39E259C4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C5D766-0433-1643-37A4-9C1A2A79C9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8D664A-5081-415B-8B4E-A88DC29BA146}" type="datetimeFigureOut">
              <a:rPr lang="en-US" smtClean="0"/>
              <a:t>5/10/2023</a:t>
            </a:fld>
            <a:endParaRPr lang="en-US"/>
          </a:p>
        </p:txBody>
      </p:sp>
      <p:sp>
        <p:nvSpPr>
          <p:cNvPr id="5" name="Footer Placeholder 4">
            <a:extLst>
              <a:ext uri="{FF2B5EF4-FFF2-40B4-BE49-F238E27FC236}">
                <a16:creationId xmlns:a16="http://schemas.microsoft.com/office/drawing/2014/main" id="{45A67E70-A9F4-C3A9-7207-C8C6DAF546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8B07D5-2A2E-889C-3880-CE7428009C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82B33E-1B0F-4694-8393-8D1DDA3FBA3A}" type="slidenum">
              <a:rPr lang="en-US" smtClean="0"/>
              <a:t>‹#›</a:t>
            </a:fld>
            <a:endParaRPr lang="en-US"/>
          </a:p>
        </p:txBody>
      </p:sp>
    </p:spTree>
    <p:extLst>
      <p:ext uri="{BB962C8B-B14F-4D97-AF65-F5344CB8AC3E}">
        <p14:creationId xmlns:p14="http://schemas.microsoft.com/office/powerpoint/2010/main" val="3472305082"/>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F68230-EEB5-7E4E-5C23-11FA0BDECEC5}"/>
              </a:ext>
            </a:extLst>
          </p:cNvPr>
          <p:cNvSpPr>
            <a:spLocks noGrp="1"/>
          </p:cNvSpPr>
          <p:nvPr>
            <p:ph type="ctrTitle"/>
          </p:nvPr>
        </p:nvSpPr>
        <p:spPr>
          <a:xfrm>
            <a:off x="1075766" y="1188637"/>
            <a:ext cx="3291829" cy="4480726"/>
          </a:xfrm>
        </p:spPr>
        <p:txBody>
          <a:bodyPr vert="horz" lIns="91440" tIns="45720" rIns="91440" bIns="45720" rtlCol="0" anchor="ctr">
            <a:normAutofit/>
          </a:bodyPr>
          <a:lstStyle/>
          <a:p>
            <a:pPr algn="r"/>
            <a:r>
              <a:rPr lang="en-US" sz="5100" kern="1200" dirty="0">
                <a:solidFill>
                  <a:schemeClr val="tx1"/>
                </a:solidFill>
                <a:latin typeface="+mj-lt"/>
                <a:ea typeface="+mj-ea"/>
                <a:cs typeface="+mj-cs"/>
              </a:rPr>
              <a:t>Online Retail Sales</a:t>
            </a:r>
            <a:br>
              <a:rPr lang="en-US" sz="5100" kern="1200" dirty="0">
                <a:solidFill>
                  <a:schemeClr val="tx1"/>
                </a:solidFill>
                <a:latin typeface="+mj-lt"/>
                <a:ea typeface="+mj-ea"/>
                <a:cs typeface="+mj-cs"/>
              </a:rPr>
            </a:br>
            <a:r>
              <a:rPr lang="en-US" sz="2400" kern="1200" dirty="0">
                <a:solidFill>
                  <a:schemeClr val="tx1"/>
                </a:solidFill>
                <a:latin typeface="+mj-lt"/>
                <a:ea typeface="+mj-ea"/>
                <a:cs typeface="+mj-cs"/>
              </a:rPr>
              <a:t>Final Project Paper</a:t>
            </a:r>
            <a:endParaRPr lang="en-US" sz="5100" kern="1200" dirty="0">
              <a:solidFill>
                <a:schemeClr val="tx1"/>
              </a:solidFill>
              <a:latin typeface="+mj-lt"/>
              <a:ea typeface="+mj-ea"/>
              <a:cs typeface="+mj-cs"/>
            </a:endParaRPr>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03E37DF-F2B9-1ED3-1233-34E96105DC04}"/>
              </a:ext>
            </a:extLst>
          </p:cNvPr>
          <p:cNvSpPr>
            <a:spLocks noGrp="1"/>
          </p:cNvSpPr>
          <p:nvPr>
            <p:ph type="subTitle" idx="1"/>
          </p:nvPr>
        </p:nvSpPr>
        <p:spPr>
          <a:xfrm>
            <a:off x="5255260" y="1648870"/>
            <a:ext cx="4702848" cy="3560260"/>
          </a:xfrm>
        </p:spPr>
        <p:txBody>
          <a:bodyPr vert="horz" lIns="91440" tIns="45720" rIns="91440" bIns="45720" rtlCol="0" anchor="ctr">
            <a:normAutofit/>
          </a:bodyPr>
          <a:lstStyle/>
          <a:p>
            <a:pPr indent="-228600" algn="l">
              <a:buFont typeface="Arial" panose="020B0604020202020204" pitchFamily="34" charset="0"/>
              <a:buChar char="•"/>
            </a:pPr>
            <a:r>
              <a:rPr lang="en-US" dirty="0"/>
              <a:t>Venu Gopalan Krishnagiri Tuppal</a:t>
            </a:r>
            <a:endParaRPr lang="en-US"/>
          </a:p>
          <a:p>
            <a:pPr indent="-228600" algn="l">
              <a:buFont typeface="Arial" panose="020B0604020202020204" pitchFamily="34" charset="0"/>
              <a:buChar char="•"/>
            </a:pPr>
            <a:r>
              <a:rPr lang="en-US" dirty="0"/>
              <a:t>11613143</a:t>
            </a:r>
            <a:endParaRPr lang="en-US"/>
          </a:p>
          <a:p>
            <a:pPr indent="-228600" algn="l">
              <a:buFont typeface="Arial" panose="020B0604020202020204" pitchFamily="34" charset="0"/>
              <a:buChar char="•"/>
            </a:pPr>
            <a:r>
              <a:rPr lang="en-US" dirty="0"/>
              <a:t>INFO 5709 | Data Visualization and Communication</a:t>
            </a:r>
            <a:endParaRPr lang="en-US"/>
          </a:p>
          <a:p>
            <a:pPr indent="-228600" algn="l">
              <a:buFont typeface="Arial" panose="020B0604020202020204" pitchFamily="34" charset="0"/>
              <a:buChar char="•"/>
            </a:pPr>
            <a:r>
              <a:rPr lang="en-US" dirty="0"/>
              <a:t>Instructor: Dr. </a:t>
            </a:r>
            <a:r>
              <a:rPr lang="en-US"/>
              <a:t>Gahangir</a:t>
            </a:r>
            <a:r>
              <a:rPr lang="en-US" dirty="0"/>
              <a:t> Hossain</a:t>
            </a:r>
            <a:endParaRPr lang="en-US"/>
          </a:p>
        </p:txBody>
      </p:sp>
      <p:pic>
        <p:nvPicPr>
          <p:cNvPr id="18" name="Audio 17">
            <a:hlinkClick r:id="" action="ppaction://media"/>
            <a:extLst>
              <a:ext uri="{FF2B5EF4-FFF2-40B4-BE49-F238E27FC236}">
                <a16:creationId xmlns:a16="http://schemas.microsoft.com/office/drawing/2014/main" id="{88F9723C-0E78-9825-26EF-05994B04133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86751910"/>
      </p:ext>
    </p:extLst>
  </p:cSld>
  <p:clrMapOvr>
    <a:masterClrMapping/>
  </p:clrMapOvr>
  <mc:AlternateContent xmlns:mc="http://schemas.openxmlformats.org/markup-compatibility/2006">
    <mc:Choice xmlns:p14="http://schemas.microsoft.com/office/powerpoint/2010/main" Requires="p14">
      <p:transition spd="slow" p14:dur="2000" advTm="14496"/>
    </mc:Choice>
    <mc:Fallback>
      <p:transition spd="slow" advTm="14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825EEB4-E185-4371-A8FF-AF57010F7B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B5E044-CDDE-2F06-CFBC-7C9841D5383D}"/>
              </a:ext>
            </a:extLst>
          </p:cNvPr>
          <p:cNvSpPr>
            <a:spLocks noGrp="1"/>
          </p:cNvSpPr>
          <p:nvPr>
            <p:ph type="title"/>
          </p:nvPr>
        </p:nvSpPr>
        <p:spPr>
          <a:xfrm>
            <a:off x="572923" y="1124712"/>
            <a:ext cx="4023360" cy="3200400"/>
          </a:xfrm>
        </p:spPr>
        <p:txBody>
          <a:bodyPr vert="horz" lIns="91440" tIns="45720" rIns="91440" bIns="45720" rtlCol="0" anchor="b">
            <a:normAutofit/>
          </a:bodyPr>
          <a:lstStyle/>
          <a:p>
            <a:r>
              <a:rPr lang="en-US" sz="4800"/>
              <a:t>Visualization with Tableau (cont.)</a:t>
            </a:r>
          </a:p>
        </p:txBody>
      </p:sp>
      <p:sp>
        <p:nvSpPr>
          <p:cNvPr id="3" name="Content Placeholder 2">
            <a:extLst>
              <a:ext uri="{FF2B5EF4-FFF2-40B4-BE49-F238E27FC236}">
                <a16:creationId xmlns:a16="http://schemas.microsoft.com/office/drawing/2014/main" id="{959E0BB8-2D57-A998-883C-E65A8EC74259}"/>
              </a:ext>
            </a:extLst>
          </p:cNvPr>
          <p:cNvSpPr>
            <a:spLocks noGrp="1"/>
          </p:cNvSpPr>
          <p:nvPr>
            <p:ph idx="1"/>
          </p:nvPr>
        </p:nvSpPr>
        <p:spPr>
          <a:xfrm>
            <a:off x="572923" y="4873752"/>
            <a:ext cx="4023360" cy="1207008"/>
          </a:xfrm>
        </p:spPr>
        <p:txBody>
          <a:bodyPr vert="horz" lIns="91440" tIns="45720" rIns="91440" bIns="45720" rtlCol="0">
            <a:normAutofit/>
          </a:bodyPr>
          <a:lstStyle/>
          <a:p>
            <a:pPr marL="0" indent="0">
              <a:buNone/>
            </a:pPr>
            <a:r>
              <a:rPr lang="en-US" sz="2400"/>
              <a:t>Country with Least Purchase and other details</a:t>
            </a:r>
          </a:p>
        </p:txBody>
      </p:sp>
      <p:sp>
        <p:nvSpPr>
          <p:cNvPr id="16" name="Rectangle 15">
            <a:extLst>
              <a:ext uri="{FF2B5EF4-FFF2-40B4-BE49-F238E27FC236}">
                <a16:creationId xmlns:a16="http://schemas.microsoft.com/office/drawing/2014/main" id="{8EA2E5B2-7E46-41D7-993E-1472B65ED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356"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blue circle with white text&#10;&#10;Description automatically generated">
            <a:extLst>
              <a:ext uri="{FF2B5EF4-FFF2-40B4-BE49-F238E27FC236}">
                <a16:creationId xmlns:a16="http://schemas.microsoft.com/office/drawing/2014/main" id="{592E2991-4A2E-459D-BF0A-7B93A9E6338C}"/>
              </a:ext>
            </a:extLst>
          </p:cNvPr>
          <p:cNvPicPr>
            <a:picLocks noChangeAspect="1"/>
          </p:cNvPicPr>
          <p:nvPr/>
        </p:nvPicPr>
        <p:blipFill>
          <a:blip r:embed="rId5"/>
          <a:stretch>
            <a:fillRect/>
          </a:stretch>
        </p:blipFill>
        <p:spPr>
          <a:xfrm>
            <a:off x="4262781" y="390719"/>
            <a:ext cx="2177003" cy="2340864"/>
          </a:xfrm>
          <a:prstGeom prst="rect">
            <a:avLst/>
          </a:prstGeom>
        </p:spPr>
      </p:pic>
      <p:pic>
        <p:nvPicPr>
          <p:cNvPr id="9" name="Picture 8" descr="A picture containing text, screenshot, diagram, circle&#10;&#10;Description automatically generated">
            <a:extLst>
              <a:ext uri="{FF2B5EF4-FFF2-40B4-BE49-F238E27FC236}">
                <a16:creationId xmlns:a16="http://schemas.microsoft.com/office/drawing/2014/main" id="{FEC5D01D-3C10-5333-2B26-28AEEF0059AE}"/>
              </a:ext>
            </a:extLst>
          </p:cNvPr>
          <p:cNvPicPr>
            <a:picLocks noChangeAspect="1"/>
          </p:cNvPicPr>
          <p:nvPr/>
        </p:nvPicPr>
        <p:blipFill>
          <a:blip r:embed="rId6"/>
          <a:stretch>
            <a:fillRect/>
          </a:stretch>
        </p:blipFill>
        <p:spPr>
          <a:xfrm>
            <a:off x="6958533" y="382948"/>
            <a:ext cx="4454236" cy="2739354"/>
          </a:xfrm>
          <a:prstGeom prst="rect">
            <a:avLst/>
          </a:prstGeom>
        </p:spPr>
      </p:pic>
      <p:sp>
        <p:nvSpPr>
          <p:cNvPr id="18" name="Rectangle 17">
            <a:extLst>
              <a:ext uri="{FF2B5EF4-FFF2-40B4-BE49-F238E27FC236}">
                <a16:creationId xmlns:a16="http://schemas.microsoft.com/office/drawing/2014/main" id="{789E161B-D345-4E9F-985D-649330815F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464"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picture containing text, screenshot, diagram, line&#10;&#10;Description automatically generated">
            <a:extLst>
              <a:ext uri="{FF2B5EF4-FFF2-40B4-BE49-F238E27FC236}">
                <a16:creationId xmlns:a16="http://schemas.microsoft.com/office/drawing/2014/main" id="{2CD50C2E-F194-5386-8AB6-E30AAF4298DD}"/>
              </a:ext>
            </a:extLst>
          </p:cNvPr>
          <p:cNvPicPr>
            <a:picLocks noChangeAspect="1"/>
          </p:cNvPicPr>
          <p:nvPr/>
        </p:nvPicPr>
        <p:blipFill>
          <a:blip r:embed="rId7"/>
          <a:stretch>
            <a:fillRect/>
          </a:stretch>
        </p:blipFill>
        <p:spPr>
          <a:xfrm>
            <a:off x="5764095" y="3122302"/>
            <a:ext cx="5560482" cy="3044364"/>
          </a:xfrm>
          <a:prstGeom prst="rect">
            <a:avLst/>
          </a:prstGeom>
        </p:spPr>
      </p:pic>
      <p:pic>
        <p:nvPicPr>
          <p:cNvPr id="22" name="Audio 21">
            <a:hlinkClick r:id="" action="ppaction://media"/>
            <a:extLst>
              <a:ext uri="{FF2B5EF4-FFF2-40B4-BE49-F238E27FC236}">
                <a16:creationId xmlns:a16="http://schemas.microsoft.com/office/drawing/2014/main" id="{4C104E13-F2B6-F96B-12D6-2B20C66066A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12818845"/>
      </p:ext>
    </p:extLst>
  </p:cSld>
  <p:clrMapOvr>
    <a:masterClrMapping/>
  </p:clrMapOvr>
  <mc:AlternateContent xmlns:mc="http://schemas.openxmlformats.org/markup-compatibility/2006">
    <mc:Choice xmlns:p14="http://schemas.microsoft.com/office/powerpoint/2010/main" Requires="p14">
      <p:transition spd="slow" p14:dur="2000" advTm="33634"/>
    </mc:Choice>
    <mc:Fallback>
      <p:transition spd="slow" advTm="33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B5E044-CDDE-2F06-CFBC-7C9841D5383D}"/>
              </a:ext>
            </a:extLst>
          </p:cNvPr>
          <p:cNvSpPr>
            <a:spLocks noGrp="1"/>
          </p:cNvSpPr>
          <p:nvPr>
            <p:ph type="title"/>
          </p:nvPr>
        </p:nvSpPr>
        <p:spPr>
          <a:xfrm>
            <a:off x="438913" y="859536"/>
            <a:ext cx="4832802" cy="1170432"/>
          </a:xfrm>
        </p:spPr>
        <p:txBody>
          <a:bodyPr anchor="b">
            <a:normAutofit/>
          </a:bodyPr>
          <a:lstStyle/>
          <a:p>
            <a:r>
              <a:rPr lang="en-US" sz="3400"/>
              <a:t>Visualization with Tableau (cont.)</a:t>
            </a:r>
          </a:p>
        </p:txBody>
      </p:sp>
      <p:sp>
        <p:nvSpPr>
          <p:cNvPr id="16" name="Rectangle 15">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59E0BB8-2D57-A998-883C-E65A8EC74259}"/>
              </a:ext>
            </a:extLst>
          </p:cNvPr>
          <p:cNvSpPr>
            <a:spLocks noGrp="1"/>
          </p:cNvSpPr>
          <p:nvPr>
            <p:ph idx="1"/>
          </p:nvPr>
        </p:nvSpPr>
        <p:spPr>
          <a:xfrm>
            <a:off x="438912" y="2512611"/>
            <a:ext cx="4832803" cy="3664351"/>
          </a:xfrm>
        </p:spPr>
        <p:txBody>
          <a:bodyPr>
            <a:normAutofit/>
          </a:bodyPr>
          <a:lstStyle/>
          <a:p>
            <a:r>
              <a:rPr lang="en-US" sz="1800"/>
              <a:t>Purchases related to a specific Country and other details:</a:t>
            </a:r>
          </a:p>
        </p:txBody>
      </p:sp>
      <p:pic>
        <p:nvPicPr>
          <p:cNvPr id="4" name="Picture 3" descr="A picture containing text, screenshot, diagram, software&#10;&#10;Description automatically generated">
            <a:extLst>
              <a:ext uri="{FF2B5EF4-FFF2-40B4-BE49-F238E27FC236}">
                <a16:creationId xmlns:a16="http://schemas.microsoft.com/office/drawing/2014/main" id="{F2320476-F6CE-9BFE-D836-665E0550F75B}"/>
              </a:ext>
            </a:extLst>
          </p:cNvPr>
          <p:cNvPicPr>
            <a:picLocks noChangeAspect="1"/>
          </p:cNvPicPr>
          <p:nvPr/>
        </p:nvPicPr>
        <p:blipFill>
          <a:blip r:embed="rId5"/>
          <a:stretch>
            <a:fillRect/>
          </a:stretch>
        </p:blipFill>
        <p:spPr>
          <a:xfrm>
            <a:off x="6235498" y="1312053"/>
            <a:ext cx="5808846" cy="4864909"/>
          </a:xfrm>
          <a:prstGeom prst="rect">
            <a:avLst/>
          </a:prstGeom>
        </p:spPr>
      </p:pic>
      <p:pic>
        <p:nvPicPr>
          <p:cNvPr id="5" name="Picture 4" descr="A picture containing text, screenshot, font, number&#10;&#10;Description automatically generated">
            <a:extLst>
              <a:ext uri="{FF2B5EF4-FFF2-40B4-BE49-F238E27FC236}">
                <a16:creationId xmlns:a16="http://schemas.microsoft.com/office/drawing/2014/main" id="{750B3BB2-574E-6468-6511-1AA7877EB26C}"/>
              </a:ext>
            </a:extLst>
          </p:cNvPr>
          <p:cNvPicPr>
            <a:picLocks noChangeAspect="1"/>
          </p:cNvPicPr>
          <p:nvPr/>
        </p:nvPicPr>
        <p:blipFill>
          <a:blip r:embed="rId6"/>
          <a:stretch>
            <a:fillRect/>
          </a:stretch>
        </p:blipFill>
        <p:spPr>
          <a:xfrm>
            <a:off x="648869" y="3513666"/>
            <a:ext cx="4937760" cy="3295955"/>
          </a:xfrm>
          <a:prstGeom prst="rect">
            <a:avLst/>
          </a:prstGeom>
        </p:spPr>
      </p:pic>
      <p:pic>
        <p:nvPicPr>
          <p:cNvPr id="11" name="Audio 10">
            <a:hlinkClick r:id="" action="ppaction://media"/>
            <a:extLst>
              <a:ext uri="{FF2B5EF4-FFF2-40B4-BE49-F238E27FC236}">
                <a16:creationId xmlns:a16="http://schemas.microsoft.com/office/drawing/2014/main" id="{A7CB84F3-8806-824B-E3FD-B628776E807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3279433"/>
      </p:ext>
    </p:extLst>
  </p:cSld>
  <p:clrMapOvr>
    <a:masterClrMapping/>
  </p:clrMapOvr>
  <mc:AlternateContent xmlns:mc="http://schemas.openxmlformats.org/markup-compatibility/2006">
    <mc:Choice xmlns:p14="http://schemas.microsoft.com/office/powerpoint/2010/main" Requires="p14">
      <p:transition spd="slow" p14:dur="2000" advTm="29721"/>
    </mc:Choice>
    <mc:Fallback>
      <p:transition spd="slow" advTm="29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C55578-A13F-2DE6-68B7-9DA4895FAC41}"/>
              </a:ext>
            </a:extLst>
          </p:cNvPr>
          <p:cNvSpPr>
            <a:spLocks noGrp="1"/>
          </p:cNvSpPr>
          <p:nvPr>
            <p:ph type="title"/>
          </p:nvPr>
        </p:nvSpPr>
        <p:spPr>
          <a:xfrm>
            <a:off x="1006900" y="1188637"/>
            <a:ext cx="3141430" cy="4480726"/>
          </a:xfrm>
        </p:spPr>
        <p:txBody>
          <a:bodyPr>
            <a:normAutofit/>
          </a:bodyPr>
          <a:lstStyle/>
          <a:p>
            <a:pPr algn="r"/>
            <a:r>
              <a:rPr lang="en-US" sz="6600"/>
              <a:t>Lessons Learned</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062D534-4789-933B-D2A6-A8D9C3996A2A}"/>
              </a:ext>
            </a:extLst>
          </p:cNvPr>
          <p:cNvSpPr>
            <a:spLocks noGrp="1"/>
          </p:cNvSpPr>
          <p:nvPr>
            <p:ph idx="1"/>
          </p:nvPr>
        </p:nvSpPr>
        <p:spPr>
          <a:xfrm>
            <a:off x="5138928" y="1338729"/>
            <a:ext cx="4795584" cy="4180542"/>
          </a:xfrm>
        </p:spPr>
        <p:txBody>
          <a:bodyPr anchor="ctr">
            <a:normAutofit/>
          </a:bodyPr>
          <a:lstStyle/>
          <a:p>
            <a:r>
              <a:rPr lang="en-US" sz="2400" dirty="0"/>
              <a:t>Complete utilization of proved data is not always possible</a:t>
            </a:r>
          </a:p>
          <a:p>
            <a:r>
              <a:rPr lang="en-US" sz="2400" dirty="0"/>
              <a:t>Need for Cleaning Data</a:t>
            </a:r>
          </a:p>
          <a:p>
            <a:r>
              <a:rPr lang="en-US" sz="2400" dirty="0"/>
              <a:t>Data Processing and Modifying</a:t>
            </a:r>
          </a:p>
          <a:p>
            <a:r>
              <a:rPr lang="en-US" sz="2400" dirty="0"/>
              <a:t>Need of Proper procedure for Visualization</a:t>
            </a:r>
          </a:p>
          <a:p>
            <a:r>
              <a:rPr lang="en-US" sz="2400" dirty="0"/>
              <a:t>Ineffective Visualization</a:t>
            </a:r>
          </a:p>
          <a:p>
            <a:endParaRPr lang="en-US" sz="2400" dirty="0"/>
          </a:p>
        </p:txBody>
      </p:sp>
      <p:pic>
        <p:nvPicPr>
          <p:cNvPr id="18" name="Audio 17">
            <a:hlinkClick r:id="" action="ppaction://media"/>
            <a:extLst>
              <a:ext uri="{FF2B5EF4-FFF2-40B4-BE49-F238E27FC236}">
                <a16:creationId xmlns:a16="http://schemas.microsoft.com/office/drawing/2014/main" id="{C24BC2B1-C773-38C9-4E26-6DAE43D02AE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79561764"/>
      </p:ext>
    </p:extLst>
  </p:cSld>
  <p:clrMapOvr>
    <a:masterClrMapping/>
  </p:clrMapOvr>
  <mc:AlternateContent xmlns:mc="http://schemas.openxmlformats.org/markup-compatibility/2006">
    <mc:Choice xmlns:p14="http://schemas.microsoft.com/office/powerpoint/2010/main" Requires="p14">
      <p:transition spd="slow" p14:dur="2000" advTm="34450"/>
    </mc:Choice>
    <mc:Fallback>
      <p:transition spd="slow" advTm="34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7E766A-934D-9AA0-5045-52469FD4F726}"/>
              </a:ext>
            </a:extLst>
          </p:cNvPr>
          <p:cNvSpPr>
            <a:spLocks noGrp="1"/>
          </p:cNvSpPr>
          <p:nvPr>
            <p:ph type="title"/>
          </p:nvPr>
        </p:nvSpPr>
        <p:spPr>
          <a:xfrm>
            <a:off x="1075767" y="1188637"/>
            <a:ext cx="2988234" cy="4480726"/>
          </a:xfrm>
        </p:spPr>
        <p:txBody>
          <a:bodyPr>
            <a:normAutofit/>
          </a:bodyPr>
          <a:lstStyle/>
          <a:p>
            <a:pPr algn="r"/>
            <a:r>
              <a:rPr lang="en-US" sz="6600"/>
              <a:t>Retail Industry</a:t>
            </a:r>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911E91E-8018-0EC8-F495-5A431F94FFA4}"/>
              </a:ext>
            </a:extLst>
          </p:cNvPr>
          <p:cNvSpPr>
            <a:spLocks noGrp="1"/>
          </p:cNvSpPr>
          <p:nvPr>
            <p:ph idx="1"/>
          </p:nvPr>
        </p:nvSpPr>
        <p:spPr>
          <a:xfrm>
            <a:off x="5255260" y="1648870"/>
            <a:ext cx="4702848" cy="3560260"/>
          </a:xfrm>
        </p:spPr>
        <p:txBody>
          <a:bodyPr anchor="ctr">
            <a:normAutofit/>
          </a:bodyPr>
          <a:lstStyle/>
          <a:p>
            <a:r>
              <a:rPr lang="en-US" sz="2400"/>
              <a:t>Generates and Handles lot of data</a:t>
            </a:r>
          </a:p>
          <a:p>
            <a:r>
              <a:rPr lang="en-US" sz="2400"/>
              <a:t>Online Services are on Demand</a:t>
            </a:r>
          </a:p>
          <a:p>
            <a:r>
              <a:rPr lang="en-US" sz="2400"/>
              <a:t>Meeting Customer needs</a:t>
            </a:r>
          </a:p>
          <a:p>
            <a:r>
              <a:rPr lang="en-US" sz="2400"/>
              <a:t>Understanding Preferences</a:t>
            </a:r>
          </a:p>
          <a:p>
            <a:r>
              <a:rPr lang="en-US" sz="2400"/>
              <a:t>Scope in Future</a:t>
            </a:r>
          </a:p>
        </p:txBody>
      </p:sp>
      <p:pic>
        <p:nvPicPr>
          <p:cNvPr id="23" name="Audio 22">
            <a:hlinkClick r:id="" action="ppaction://media"/>
            <a:extLst>
              <a:ext uri="{FF2B5EF4-FFF2-40B4-BE49-F238E27FC236}">
                <a16:creationId xmlns:a16="http://schemas.microsoft.com/office/drawing/2014/main" id="{78247910-3973-BBC7-32AD-97A24F34F87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96443614"/>
      </p:ext>
    </p:extLst>
  </p:cSld>
  <p:clrMapOvr>
    <a:masterClrMapping/>
  </p:clrMapOvr>
  <mc:AlternateContent xmlns:mc="http://schemas.openxmlformats.org/markup-compatibility/2006">
    <mc:Choice xmlns:p14="http://schemas.microsoft.com/office/powerpoint/2010/main" Requires="p14">
      <p:transition spd="slow" p14:dur="2000" advTm="45114"/>
    </mc:Choice>
    <mc:Fallback>
      <p:transition spd="slow" advTm="45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E5E977-AAE9-A092-63E6-E2D6A3EA5247}"/>
              </a:ext>
            </a:extLst>
          </p:cNvPr>
          <p:cNvSpPr>
            <a:spLocks noGrp="1"/>
          </p:cNvSpPr>
          <p:nvPr>
            <p:ph type="title"/>
          </p:nvPr>
        </p:nvSpPr>
        <p:spPr>
          <a:xfrm>
            <a:off x="1006900" y="1188637"/>
            <a:ext cx="3141430" cy="4480726"/>
          </a:xfrm>
        </p:spPr>
        <p:txBody>
          <a:bodyPr>
            <a:normAutofit/>
          </a:bodyPr>
          <a:lstStyle/>
          <a:p>
            <a:pPr algn="r"/>
            <a:r>
              <a:rPr lang="en-US" sz="4600"/>
              <a:t>OnlineRetail - Dataset</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481A001-02B1-3F62-113C-C060BBCDC49A}"/>
              </a:ext>
            </a:extLst>
          </p:cNvPr>
          <p:cNvSpPr>
            <a:spLocks noGrp="1"/>
          </p:cNvSpPr>
          <p:nvPr>
            <p:ph idx="1"/>
          </p:nvPr>
        </p:nvSpPr>
        <p:spPr>
          <a:xfrm>
            <a:off x="5138928" y="1338729"/>
            <a:ext cx="4795584" cy="4180542"/>
          </a:xfrm>
        </p:spPr>
        <p:txBody>
          <a:bodyPr anchor="ctr">
            <a:normAutofit/>
          </a:bodyPr>
          <a:lstStyle/>
          <a:p>
            <a:r>
              <a:rPr lang="en-US" sz="2400" dirty="0"/>
              <a:t>Source – Kaggle</a:t>
            </a:r>
          </a:p>
          <a:p>
            <a:r>
              <a:rPr lang="en-US" sz="2400" dirty="0"/>
              <a:t>8 Attributes</a:t>
            </a:r>
          </a:p>
          <a:p>
            <a:pPr lvl="1">
              <a:buFont typeface="Wingdings" panose="05000000000000000000" pitchFamily="2" charset="2"/>
              <a:buChar char="§"/>
            </a:pPr>
            <a:r>
              <a:rPr lang="en-US" dirty="0"/>
              <a:t>Invoice No</a:t>
            </a:r>
          </a:p>
          <a:p>
            <a:pPr lvl="1">
              <a:buFont typeface="Wingdings" panose="05000000000000000000" pitchFamily="2" charset="2"/>
              <a:buChar char="§"/>
            </a:pPr>
            <a:r>
              <a:rPr lang="en-US" dirty="0" err="1"/>
              <a:t>CustomerID</a:t>
            </a:r>
            <a:endParaRPr lang="en-US" dirty="0"/>
          </a:p>
          <a:p>
            <a:pPr lvl="1">
              <a:buFont typeface="Wingdings" panose="05000000000000000000" pitchFamily="2" charset="2"/>
              <a:buChar char="§"/>
            </a:pPr>
            <a:r>
              <a:rPr lang="en-US" dirty="0" err="1"/>
              <a:t>StockCode</a:t>
            </a:r>
            <a:endParaRPr lang="en-US" dirty="0"/>
          </a:p>
          <a:p>
            <a:pPr lvl="1">
              <a:buFont typeface="Wingdings" panose="05000000000000000000" pitchFamily="2" charset="2"/>
              <a:buChar char="§"/>
            </a:pPr>
            <a:r>
              <a:rPr lang="en-US" dirty="0"/>
              <a:t>Description</a:t>
            </a:r>
          </a:p>
          <a:p>
            <a:pPr lvl="1">
              <a:buFont typeface="Wingdings" panose="05000000000000000000" pitchFamily="2" charset="2"/>
              <a:buChar char="§"/>
            </a:pPr>
            <a:r>
              <a:rPr lang="en-US" dirty="0"/>
              <a:t>Invoice Date</a:t>
            </a:r>
          </a:p>
          <a:p>
            <a:pPr lvl="1">
              <a:buFont typeface="Wingdings" panose="05000000000000000000" pitchFamily="2" charset="2"/>
              <a:buChar char="§"/>
            </a:pPr>
            <a:r>
              <a:rPr lang="en-US" dirty="0"/>
              <a:t>Country</a:t>
            </a:r>
          </a:p>
          <a:p>
            <a:pPr lvl="1">
              <a:buFont typeface="Wingdings" panose="05000000000000000000" pitchFamily="2" charset="2"/>
              <a:buChar char="§"/>
            </a:pPr>
            <a:r>
              <a:rPr lang="en-US" dirty="0"/>
              <a:t>Quantity </a:t>
            </a:r>
          </a:p>
          <a:p>
            <a:pPr lvl="1">
              <a:buFont typeface="Wingdings" panose="05000000000000000000" pitchFamily="2" charset="2"/>
              <a:buChar char="§"/>
            </a:pPr>
            <a:r>
              <a:rPr lang="en-US" dirty="0" err="1"/>
              <a:t>UnitPrice</a:t>
            </a:r>
            <a:endParaRPr lang="en-US" dirty="0"/>
          </a:p>
          <a:p>
            <a:pPr lvl="1">
              <a:buFont typeface="Wingdings" panose="05000000000000000000" pitchFamily="2" charset="2"/>
              <a:buChar char="§"/>
            </a:pPr>
            <a:endParaRPr lang="en-US" dirty="0"/>
          </a:p>
        </p:txBody>
      </p:sp>
      <p:pic>
        <p:nvPicPr>
          <p:cNvPr id="19" name="Audio 18">
            <a:hlinkClick r:id="" action="ppaction://media"/>
            <a:extLst>
              <a:ext uri="{FF2B5EF4-FFF2-40B4-BE49-F238E27FC236}">
                <a16:creationId xmlns:a16="http://schemas.microsoft.com/office/drawing/2014/main" id="{E18D8DA6-1DE8-6CED-F144-A6A6BC903F5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02429084"/>
      </p:ext>
    </p:extLst>
  </p:cSld>
  <p:clrMapOvr>
    <a:masterClrMapping/>
  </p:clrMapOvr>
  <mc:AlternateContent xmlns:mc="http://schemas.openxmlformats.org/markup-compatibility/2006">
    <mc:Choice xmlns:p14="http://schemas.microsoft.com/office/powerpoint/2010/main" Requires="p14">
      <p:transition spd="slow" p14:dur="2000" advTm="28192"/>
    </mc:Choice>
    <mc:Fallback>
      <p:transition spd="slow" advTm="28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087F3C-4765-B791-0F3E-0365A04E53A1}"/>
              </a:ext>
            </a:extLst>
          </p:cNvPr>
          <p:cNvSpPr>
            <a:spLocks noGrp="1"/>
          </p:cNvSpPr>
          <p:nvPr>
            <p:ph type="title"/>
          </p:nvPr>
        </p:nvSpPr>
        <p:spPr>
          <a:xfrm>
            <a:off x="1285240" y="1050595"/>
            <a:ext cx="8074815" cy="1618489"/>
          </a:xfrm>
        </p:spPr>
        <p:txBody>
          <a:bodyPr anchor="ctr">
            <a:normAutofit/>
          </a:bodyPr>
          <a:lstStyle/>
          <a:p>
            <a:r>
              <a:rPr lang="en-US" sz="7200"/>
              <a:t>Data Processing</a:t>
            </a:r>
          </a:p>
        </p:txBody>
      </p:sp>
      <p:sp>
        <p:nvSpPr>
          <p:cNvPr id="3" name="Content Placeholder 2">
            <a:extLst>
              <a:ext uri="{FF2B5EF4-FFF2-40B4-BE49-F238E27FC236}">
                <a16:creationId xmlns:a16="http://schemas.microsoft.com/office/drawing/2014/main" id="{6440A416-B992-CEC2-FCE1-3B3C0A4EC775}"/>
              </a:ext>
            </a:extLst>
          </p:cNvPr>
          <p:cNvSpPr>
            <a:spLocks noGrp="1"/>
          </p:cNvSpPr>
          <p:nvPr>
            <p:ph idx="1"/>
          </p:nvPr>
        </p:nvSpPr>
        <p:spPr>
          <a:xfrm>
            <a:off x="1285240" y="2969469"/>
            <a:ext cx="8074815" cy="2800395"/>
          </a:xfrm>
        </p:spPr>
        <p:txBody>
          <a:bodyPr anchor="t">
            <a:normAutofit/>
          </a:bodyPr>
          <a:lstStyle/>
          <a:p>
            <a:pPr marL="0" indent="0">
              <a:buNone/>
            </a:pPr>
            <a:r>
              <a:rPr lang="en-US" sz="1700"/>
              <a:t>Use of RStudio</a:t>
            </a:r>
          </a:p>
          <a:p>
            <a:pPr lvl="1"/>
            <a:r>
              <a:rPr lang="en-US" sz="1700"/>
              <a:t>Changing Data Types to Factors</a:t>
            </a:r>
          </a:p>
          <a:p>
            <a:pPr lvl="2">
              <a:buFont typeface="Courier New" panose="02070309020205020404" pitchFamily="49" charset="0"/>
              <a:buChar char="o"/>
            </a:pPr>
            <a:r>
              <a:rPr lang="en-US" sz="1700"/>
              <a:t>Invoice ID</a:t>
            </a:r>
          </a:p>
          <a:p>
            <a:pPr lvl="2">
              <a:buFont typeface="Courier New" panose="02070309020205020404" pitchFamily="49" charset="0"/>
              <a:buChar char="o"/>
            </a:pPr>
            <a:r>
              <a:rPr lang="en-US" sz="1700"/>
              <a:t>Stock Code</a:t>
            </a:r>
          </a:p>
          <a:p>
            <a:pPr lvl="2">
              <a:buFont typeface="Courier New" panose="02070309020205020404" pitchFamily="49" charset="0"/>
              <a:buChar char="o"/>
            </a:pPr>
            <a:r>
              <a:rPr lang="en-US" sz="1700"/>
              <a:t>Description</a:t>
            </a:r>
          </a:p>
          <a:p>
            <a:pPr lvl="2">
              <a:buFont typeface="Courier New" panose="02070309020205020404" pitchFamily="49" charset="0"/>
              <a:buChar char="o"/>
            </a:pPr>
            <a:r>
              <a:rPr lang="en-US" sz="1700"/>
              <a:t>CustomerID</a:t>
            </a:r>
          </a:p>
          <a:p>
            <a:pPr lvl="1"/>
            <a:r>
              <a:rPr lang="en-US" sz="1700"/>
              <a:t>Changing Country Names</a:t>
            </a:r>
          </a:p>
          <a:p>
            <a:pPr marL="457200" lvl="1" indent="0">
              <a:buNone/>
            </a:pPr>
            <a:endParaRPr lang="en-US" sz="1700"/>
          </a:p>
          <a:p>
            <a:pPr marL="0" lvl="1" indent="0">
              <a:buNone/>
            </a:pPr>
            <a:r>
              <a:rPr lang="en-US" sz="1700"/>
              <a:t>No Replacement for Null Values – Customer ID</a:t>
            </a:r>
          </a:p>
          <a:p>
            <a:pPr marL="0" lvl="1" indent="0">
              <a:buNone/>
            </a:pPr>
            <a:endParaRPr lang="en-US" sz="1700"/>
          </a:p>
        </p:txBody>
      </p:sp>
      <p:pic>
        <p:nvPicPr>
          <p:cNvPr id="11" name="Audio 10">
            <a:hlinkClick r:id="" action="ppaction://media"/>
            <a:extLst>
              <a:ext uri="{FF2B5EF4-FFF2-40B4-BE49-F238E27FC236}">
                <a16:creationId xmlns:a16="http://schemas.microsoft.com/office/drawing/2014/main" id="{D651413C-9C8A-4845-F5AF-54C3E95E936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4852688"/>
      </p:ext>
    </p:extLst>
  </p:cSld>
  <p:clrMapOvr>
    <a:masterClrMapping/>
  </p:clrMapOvr>
  <mc:AlternateContent xmlns:mc="http://schemas.openxmlformats.org/markup-compatibility/2006">
    <mc:Choice xmlns:p14="http://schemas.microsoft.com/office/powerpoint/2010/main" Requires="p14">
      <p:transition spd="slow" p14:dur="2000" advTm="56934"/>
    </mc:Choice>
    <mc:Fallback>
      <p:transition spd="slow" advTm="56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F6107A-FB36-AF10-1A03-8EBDA7F095ED}"/>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600"/>
              <a:t>Visualization with R</a:t>
            </a:r>
          </a:p>
        </p:txBody>
      </p:sp>
      <p:sp>
        <p:nvSpPr>
          <p:cNvPr id="17"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a:extLst>
              <a:ext uri="{FF2B5EF4-FFF2-40B4-BE49-F238E27FC236}">
                <a16:creationId xmlns:a16="http://schemas.microsoft.com/office/drawing/2014/main" id="{0BBA49DD-9423-4713-1EB9-726BCD02DD2C}"/>
              </a:ext>
            </a:extLst>
          </p:cNvPr>
          <p:cNvPicPr/>
          <p:nvPr/>
        </p:nvPicPr>
        <p:blipFill>
          <a:blip r:embed="rId5"/>
          <a:stretch>
            <a:fillRect/>
          </a:stretch>
        </p:blipFill>
        <p:spPr bwMode="auto">
          <a:xfrm>
            <a:off x="873633" y="2642616"/>
            <a:ext cx="4507229" cy="3605784"/>
          </a:xfrm>
          <a:prstGeom prst="rect">
            <a:avLst/>
          </a:prstGeom>
          <a:noFill/>
        </p:spPr>
      </p:pic>
      <p:pic>
        <p:nvPicPr>
          <p:cNvPr id="4" name="Picture">
            <a:extLst>
              <a:ext uri="{FF2B5EF4-FFF2-40B4-BE49-F238E27FC236}">
                <a16:creationId xmlns:a16="http://schemas.microsoft.com/office/drawing/2014/main" id="{7C2C71ED-619A-256B-F608-51D92D3DD341}"/>
              </a:ext>
            </a:extLst>
          </p:cNvPr>
          <p:cNvPicPr/>
          <p:nvPr/>
        </p:nvPicPr>
        <p:blipFill>
          <a:blip r:embed="rId6"/>
          <a:stretch>
            <a:fillRect/>
          </a:stretch>
        </p:blipFill>
        <p:spPr bwMode="auto">
          <a:xfrm>
            <a:off x="6808089" y="2642616"/>
            <a:ext cx="4507229" cy="3605784"/>
          </a:xfrm>
          <a:prstGeom prst="rect">
            <a:avLst/>
          </a:prstGeom>
          <a:noFill/>
        </p:spPr>
      </p:pic>
      <p:pic>
        <p:nvPicPr>
          <p:cNvPr id="23" name="Audio 22">
            <a:hlinkClick r:id="" action="ppaction://media"/>
            <a:extLst>
              <a:ext uri="{FF2B5EF4-FFF2-40B4-BE49-F238E27FC236}">
                <a16:creationId xmlns:a16="http://schemas.microsoft.com/office/drawing/2014/main" id="{10F45977-07D2-E9DA-34F2-8E13508C455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65280694"/>
      </p:ext>
    </p:extLst>
  </p:cSld>
  <p:clrMapOvr>
    <a:masterClrMapping/>
  </p:clrMapOvr>
  <mc:AlternateContent xmlns:mc="http://schemas.openxmlformats.org/markup-compatibility/2006">
    <mc:Choice xmlns:p14="http://schemas.microsoft.com/office/powerpoint/2010/main" Requires="p14">
      <p:transition spd="slow" p14:dur="2000" advTm="18413"/>
    </mc:Choice>
    <mc:Fallback>
      <p:transition spd="slow" advTm="18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1">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897332-5860-6942-9BF8-697560DB42BE}"/>
              </a:ext>
            </a:extLst>
          </p:cNvPr>
          <p:cNvSpPr>
            <a:spLocks noGrp="1"/>
          </p:cNvSpPr>
          <p:nvPr>
            <p:ph type="title"/>
          </p:nvPr>
        </p:nvSpPr>
        <p:spPr>
          <a:xfrm>
            <a:off x="841248" y="251312"/>
            <a:ext cx="10506456" cy="1010264"/>
          </a:xfrm>
        </p:spPr>
        <p:txBody>
          <a:bodyPr anchor="ctr">
            <a:normAutofit/>
          </a:bodyPr>
          <a:lstStyle/>
          <a:p>
            <a:r>
              <a:rPr lang="en-US"/>
              <a:t>Visualization with R (cont.)</a:t>
            </a:r>
            <a:endParaRPr lang="en-US" dirty="0"/>
          </a:p>
        </p:txBody>
      </p:sp>
      <p:sp>
        <p:nvSpPr>
          <p:cNvPr id="19" name="Rectangle 1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5">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a:extLst>
              <a:ext uri="{FF2B5EF4-FFF2-40B4-BE49-F238E27FC236}">
                <a16:creationId xmlns:a16="http://schemas.microsoft.com/office/drawing/2014/main" id="{69068225-EFB4-6C17-0208-CDCF5D987DDE}"/>
              </a:ext>
            </a:extLst>
          </p:cNvPr>
          <p:cNvPicPr/>
          <p:nvPr/>
        </p:nvPicPr>
        <p:blipFill>
          <a:blip r:embed="rId5"/>
          <a:stretch>
            <a:fillRect/>
          </a:stretch>
        </p:blipFill>
        <p:spPr bwMode="auto">
          <a:xfrm>
            <a:off x="838200" y="1760423"/>
            <a:ext cx="4656805" cy="3725443"/>
          </a:xfrm>
          <a:prstGeom prst="rect">
            <a:avLst/>
          </a:prstGeom>
          <a:noFill/>
          <a:ln w="9525">
            <a:noFill/>
            <a:headEnd/>
            <a:tailEnd/>
          </a:ln>
        </p:spPr>
      </p:pic>
      <p:pic>
        <p:nvPicPr>
          <p:cNvPr id="5" name="Picture">
            <a:extLst>
              <a:ext uri="{FF2B5EF4-FFF2-40B4-BE49-F238E27FC236}">
                <a16:creationId xmlns:a16="http://schemas.microsoft.com/office/drawing/2014/main" id="{D459AEE2-5CF7-7545-FB70-6F4EDEB45F37}"/>
              </a:ext>
            </a:extLst>
          </p:cNvPr>
          <p:cNvPicPr/>
          <p:nvPr/>
        </p:nvPicPr>
        <p:blipFill>
          <a:blip r:embed="rId6"/>
          <a:stretch>
            <a:fillRect/>
          </a:stretch>
        </p:blipFill>
        <p:spPr bwMode="auto">
          <a:xfrm>
            <a:off x="5875379" y="1760423"/>
            <a:ext cx="5469277" cy="3826260"/>
          </a:xfrm>
          <a:prstGeom prst="rect">
            <a:avLst/>
          </a:prstGeom>
          <a:noFill/>
          <a:ln w="9525">
            <a:noFill/>
            <a:headEnd/>
            <a:tailEnd/>
          </a:ln>
        </p:spPr>
      </p:pic>
      <p:sp>
        <p:nvSpPr>
          <p:cNvPr id="6" name="TextBox 5">
            <a:extLst>
              <a:ext uri="{FF2B5EF4-FFF2-40B4-BE49-F238E27FC236}">
                <a16:creationId xmlns:a16="http://schemas.microsoft.com/office/drawing/2014/main" id="{FE413D53-6419-2368-2232-2D46AB0EE205}"/>
              </a:ext>
            </a:extLst>
          </p:cNvPr>
          <p:cNvSpPr txBox="1"/>
          <p:nvPr/>
        </p:nvSpPr>
        <p:spPr>
          <a:xfrm>
            <a:off x="2426548" y="5752663"/>
            <a:ext cx="573905" cy="372304"/>
          </a:xfrm>
          <a:prstGeom prst="rect">
            <a:avLst/>
          </a:prstGeom>
          <a:noFill/>
        </p:spPr>
        <p:txBody>
          <a:bodyPr wrap="none" rtlCol="0">
            <a:spAutoFit/>
          </a:bodyPr>
          <a:lstStyle/>
          <a:p>
            <a:pPr>
              <a:spcAft>
                <a:spcPts val="600"/>
              </a:spcAft>
            </a:pPr>
            <a:r>
              <a:rPr lang="en-US" kern="1200">
                <a:solidFill>
                  <a:schemeClr val="tx1"/>
                </a:solidFill>
                <a:latin typeface="+mn-lt"/>
                <a:ea typeface="+mn-ea"/>
                <a:cs typeface="+mn-cs"/>
              </a:rPr>
              <a:t>USA</a:t>
            </a:r>
            <a:endParaRPr lang="en-US"/>
          </a:p>
        </p:txBody>
      </p:sp>
      <p:sp>
        <p:nvSpPr>
          <p:cNvPr id="7" name="TextBox 6">
            <a:extLst>
              <a:ext uri="{FF2B5EF4-FFF2-40B4-BE49-F238E27FC236}">
                <a16:creationId xmlns:a16="http://schemas.microsoft.com/office/drawing/2014/main" id="{11E2F1B7-77A2-1865-1144-7ABB0F123E0E}"/>
              </a:ext>
            </a:extLst>
          </p:cNvPr>
          <p:cNvSpPr txBox="1"/>
          <p:nvPr/>
        </p:nvSpPr>
        <p:spPr>
          <a:xfrm>
            <a:off x="8759371" y="5752663"/>
            <a:ext cx="703242" cy="372304"/>
          </a:xfrm>
          <a:prstGeom prst="rect">
            <a:avLst/>
          </a:prstGeom>
          <a:noFill/>
        </p:spPr>
        <p:txBody>
          <a:bodyPr wrap="none" rtlCol="0">
            <a:spAutoFit/>
          </a:bodyPr>
          <a:lstStyle/>
          <a:p>
            <a:pPr>
              <a:spcAft>
                <a:spcPts val="600"/>
              </a:spcAft>
            </a:pPr>
            <a:r>
              <a:rPr lang="en-US" kern="1200">
                <a:solidFill>
                  <a:schemeClr val="tx1"/>
                </a:solidFill>
                <a:latin typeface="+mn-lt"/>
                <a:ea typeface="+mn-ea"/>
                <a:cs typeface="+mn-cs"/>
              </a:rPr>
              <a:t>Spain</a:t>
            </a:r>
            <a:endParaRPr lang="en-US"/>
          </a:p>
        </p:txBody>
      </p:sp>
      <p:pic>
        <p:nvPicPr>
          <p:cNvPr id="13" name="Audio 12">
            <a:hlinkClick r:id="" action="ppaction://media"/>
            <a:extLst>
              <a:ext uri="{FF2B5EF4-FFF2-40B4-BE49-F238E27FC236}">
                <a16:creationId xmlns:a16="http://schemas.microsoft.com/office/drawing/2014/main" id="{7F3F5F4B-D88C-01EE-C140-36930B53F12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0657039"/>
      </p:ext>
    </p:extLst>
  </p:cSld>
  <p:clrMapOvr>
    <a:masterClrMapping/>
  </p:clrMapOvr>
  <mc:AlternateContent xmlns:mc="http://schemas.openxmlformats.org/markup-compatibility/2006">
    <mc:Choice xmlns:p14="http://schemas.microsoft.com/office/powerpoint/2010/main" Requires="p14">
      <p:transition spd="slow" p14:dur="2000" advTm="47299"/>
    </mc:Choice>
    <mc:Fallback>
      <p:transition spd="slow" advTm="47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897332-5860-6942-9BF8-697560DB42BE}"/>
              </a:ext>
            </a:extLst>
          </p:cNvPr>
          <p:cNvSpPr>
            <a:spLocks noGrp="1"/>
          </p:cNvSpPr>
          <p:nvPr>
            <p:ph type="title"/>
          </p:nvPr>
        </p:nvSpPr>
        <p:spPr>
          <a:xfrm>
            <a:off x="841248" y="251312"/>
            <a:ext cx="10506456" cy="1010264"/>
          </a:xfrm>
        </p:spPr>
        <p:txBody>
          <a:bodyPr anchor="ctr">
            <a:normAutofit/>
          </a:bodyPr>
          <a:lstStyle/>
          <a:p>
            <a:r>
              <a:rPr lang="en-US" dirty="0"/>
              <a:t>Visualization with R (cont.)</a:t>
            </a:r>
          </a:p>
        </p:txBody>
      </p:sp>
      <p:sp>
        <p:nvSpPr>
          <p:cNvPr id="14" name="Rectangle 1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a:extLst>
              <a:ext uri="{FF2B5EF4-FFF2-40B4-BE49-F238E27FC236}">
                <a16:creationId xmlns:a16="http://schemas.microsoft.com/office/drawing/2014/main" id="{091E21F1-3C60-F26E-D4EB-33F07FFAEA9A}"/>
              </a:ext>
            </a:extLst>
          </p:cNvPr>
          <p:cNvPicPr/>
          <p:nvPr/>
        </p:nvPicPr>
        <p:blipFill>
          <a:blip r:embed="rId5"/>
          <a:stretch>
            <a:fillRect/>
          </a:stretch>
        </p:blipFill>
        <p:spPr bwMode="auto">
          <a:xfrm>
            <a:off x="838200" y="1793336"/>
            <a:ext cx="4323560" cy="3458848"/>
          </a:xfrm>
          <a:prstGeom prst="rect">
            <a:avLst/>
          </a:prstGeom>
          <a:noFill/>
          <a:ln w="9525">
            <a:noFill/>
            <a:headEnd/>
            <a:tailEnd/>
          </a:ln>
        </p:spPr>
      </p:pic>
      <p:pic>
        <p:nvPicPr>
          <p:cNvPr id="5" name="Picture">
            <a:extLst>
              <a:ext uri="{FF2B5EF4-FFF2-40B4-BE49-F238E27FC236}">
                <a16:creationId xmlns:a16="http://schemas.microsoft.com/office/drawing/2014/main" id="{54C3F925-6F4A-F32D-0245-485F78662296}"/>
              </a:ext>
            </a:extLst>
          </p:cNvPr>
          <p:cNvPicPr/>
          <p:nvPr/>
        </p:nvPicPr>
        <p:blipFill>
          <a:blip r:embed="rId6"/>
          <a:stretch>
            <a:fillRect/>
          </a:stretch>
        </p:blipFill>
        <p:spPr bwMode="auto">
          <a:xfrm>
            <a:off x="7021096" y="1793336"/>
            <a:ext cx="4323560" cy="3458848"/>
          </a:xfrm>
          <a:prstGeom prst="rect">
            <a:avLst/>
          </a:prstGeom>
          <a:noFill/>
          <a:ln w="9525">
            <a:noFill/>
            <a:headEnd/>
            <a:tailEnd/>
          </a:ln>
        </p:spPr>
      </p:pic>
      <p:sp>
        <p:nvSpPr>
          <p:cNvPr id="6" name="TextBox 5">
            <a:extLst>
              <a:ext uri="{FF2B5EF4-FFF2-40B4-BE49-F238E27FC236}">
                <a16:creationId xmlns:a16="http://schemas.microsoft.com/office/drawing/2014/main" id="{87CD2966-F3F9-C83A-5EC0-FB23E912EBD7}"/>
              </a:ext>
            </a:extLst>
          </p:cNvPr>
          <p:cNvSpPr txBox="1"/>
          <p:nvPr/>
        </p:nvSpPr>
        <p:spPr>
          <a:xfrm>
            <a:off x="2661518" y="5746391"/>
            <a:ext cx="683200" cy="349968"/>
          </a:xfrm>
          <a:prstGeom prst="rect">
            <a:avLst/>
          </a:prstGeom>
          <a:noFill/>
        </p:spPr>
        <p:txBody>
          <a:bodyPr wrap="none" rtlCol="0">
            <a:spAutoFit/>
          </a:bodyPr>
          <a:lstStyle/>
          <a:p>
            <a:pPr defTabSz="850392">
              <a:spcAft>
                <a:spcPts val="600"/>
              </a:spcAft>
            </a:pPr>
            <a:r>
              <a:rPr lang="en-US" sz="1674" kern="1200">
                <a:solidFill>
                  <a:schemeClr val="tx1"/>
                </a:solidFill>
                <a:latin typeface="+mn-lt"/>
                <a:ea typeface="+mn-ea"/>
                <a:cs typeface="+mn-cs"/>
              </a:rPr>
              <a:t>Japan</a:t>
            </a:r>
            <a:endParaRPr lang="en-US"/>
          </a:p>
        </p:txBody>
      </p:sp>
      <p:sp>
        <p:nvSpPr>
          <p:cNvPr id="7" name="TextBox 6">
            <a:extLst>
              <a:ext uri="{FF2B5EF4-FFF2-40B4-BE49-F238E27FC236}">
                <a16:creationId xmlns:a16="http://schemas.microsoft.com/office/drawing/2014/main" id="{5458B064-2DB8-8513-1160-3828D09AD9E1}"/>
              </a:ext>
            </a:extLst>
          </p:cNvPr>
          <p:cNvSpPr txBox="1"/>
          <p:nvPr/>
        </p:nvSpPr>
        <p:spPr>
          <a:xfrm>
            <a:off x="8746965" y="5746391"/>
            <a:ext cx="558743" cy="349968"/>
          </a:xfrm>
          <a:prstGeom prst="rect">
            <a:avLst/>
          </a:prstGeom>
          <a:noFill/>
        </p:spPr>
        <p:txBody>
          <a:bodyPr wrap="none" rtlCol="0">
            <a:spAutoFit/>
          </a:bodyPr>
          <a:lstStyle/>
          <a:p>
            <a:pPr defTabSz="850392">
              <a:spcAft>
                <a:spcPts val="600"/>
              </a:spcAft>
            </a:pPr>
            <a:r>
              <a:rPr lang="en-US" sz="1674" kern="1200">
                <a:solidFill>
                  <a:schemeClr val="tx1"/>
                </a:solidFill>
                <a:latin typeface="+mn-lt"/>
                <a:ea typeface="+mn-ea"/>
                <a:cs typeface="+mn-cs"/>
              </a:rPr>
              <a:t>Italy</a:t>
            </a:r>
            <a:endParaRPr lang="en-US"/>
          </a:p>
        </p:txBody>
      </p:sp>
      <p:pic>
        <p:nvPicPr>
          <p:cNvPr id="13" name="Audio 12">
            <a:hlinkClick r:id="" action="ppaction://media"/>
            <a:extLst>
              <a:ext uri="{FF2B5EF4-FFF2-40B4-BE49-F238E27FC236}">
                <a16:creationId xmlns:a16="http://schemas.microsoft.com/office/drawing/2014/main" id="{632A6DBD-CD3D-261F-D3E9-9F18484A964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95507287"/>
      </p:ext>
    </p:extLst>
  </p:cSld>
  <p:clrMapOvr>
    <a:masterClrMapping/>
  </p:clrMapOvr>
  <mc:AlternateContent xmlns:mc="http://schemas.openxmlformats.org/markup-compatibility/2006">
    <mc:Choice xmlns:p14="http://schemas.microsoft.com/office/powerpoint/2010/main" Requires="p14">
      <p:transition spd="slow" p14:dur="2000" advTm="34417"/>
    </mc:Choice>
    <mc:Fallback>
      <p:transition spd="slow" advTm="34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897332-5860-6942-9BF8-697560DB42BE}"/>
              </a:ext>
            </a:extLst>
          </p:cNvPr>
          <p:cNvSpPr>
            <a:spLocks noGrp="1"/>
          </p:cNvSpPr>
          <p:nvPr>
            <p:ph type="title"/>
          </p:nvPr>
        </p:nvSpPr>
        <p:spPr>
          <a:xfrm>
            <a:off x="841248" y="251312"/>
            <a:ext cx="10506456" cy="1010264"/>
          </a:xfrm>
        </p:spPr>
        <p:txBody>
          <a:bodyPr anchor="ctr">
            <a:normAutofit/>
          </a:bodyPr>
          <a:lstStyle/>
          <a:p>
            <a:r>
              <a:rPr lang="en-US" dirty="0"/>
              <a:t>Visualization with R (cont.)</a:t>
            </a:r>
          </a:p>
        </p:txBody>
      </p:sp>
      <p:sp>
        <p:nvSpPr>
          <p:cNvPr id="14" name="Rectangle 13">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Picture">
            <a:extLst>
              <a:ext uri="{FF2B5EF4-FFF2-40B4-BE49-F238E27FC236}">
                <a16:creationId xmlns:a16="http://schemas.microsoft.com/office/drawing/2014/main" id="{2E58254C-367D-A8BC-7DAE-438D4457D15B}"/>
              </a:ext>
            </a:extLst>
          </p:cNvPr>
          <p:cNvPicPr/>
          <p:nvPr/>
        </p:nvPicPr>
        <p:blipFill>
          <a:blip r:embed="rId5"/>
          <a:stretch>
            <a:fillRect/>
          </a:stretch>
        </p:blipFill>
        <p:spPr bwMode="auto">
          <a:xfrm>
            <a:off x="838200" y="1800751"/>
            <a:ext cx="4517705" cy="3614164"/>
          </a:xfrm>
          <a:prstGeom prst="rect">
            <a:avLst/>
          </a:prstGeom>
          <a:noFill/>
          <a:ln w="9525">
            <a:noFill/>
            <a:headEnd/>
            <a:tailEnd/>
          </a:ln>
        </p:spPr>
      </p:pic>
      <p:pic>
        <p:nvPicPr>
          <p:cNvPr id="5" name="Picture">
            <a:extLst>
              <a:ext uri="{FF2B5EF4-FFF2-40B4-BE49-F238E27FC236}">
                <a16:creationId xmlns:a16="http://schemas.microsoft.com/office/drawing/2014/main" id="{618557FC-2EB0-FB0F-F47A-A7C8EF170DB0}"/>
              </a:ext>
            </a:extLst>
          </p:cNvPr>
          <p:cNvPicPr/>
          <p:nvPr/>
        </p:nvPicPr>
        <p:blipFill>
          <a:blip r:embed="rId6"/>
          <a:stretch>
            <a:fillRect/>
          </a:stretch>
        </p:blipFill>
        <p:spPr bwMode="auto">
          <a:xfrm>
            <a:off x="6826951" y="1800751"/>
            <a:ext cx="4517705" cy="3614164"/>
          </a:xfrm>
          <a:prstGeom prst="rect">
            <a:avLst/>
          </a:prstGeom>
          <a:noFill/>
          <a:ln w="9525">
            <a:noFill/>
            <a:headEnd/>
            <a:tailEnd/>
          </a:ln>
        </p:spPr>
      </p:pic>
      <p:sp>
        <p:nvSpPr>
          <p:cNvPr id="6" name="TextBox 5">
            <a:extLst>
              <a:ext uri="{FF2B5EF4-FFF2-40B4-BE49-F238E27FC236}">
                <a16:creationId xmlns:a16="http://schemas.microsoft.com/office/drawing/2014/main" id="{F5A36AA2-7425-FEC2-2B58-BE2EF48BC4D2}"/>
              </a:ext>
            </a:extLst>
          </p:cNvPr>
          <p:cNvSpPr txBox="1"/>
          <p:nvPr/>
        </p:nvSpPr>
        <p:spPr>
          <a:xfrm>
            <a:off x="2008799" y="5713670"/>
            <a:ext cx="864081" cy="361184"/>
          </a:xfrm>
          <a:prstGeom prst="rect">
            <a:avLst/>
          </a:prstGeom>
          <a:noFill/>
        </p:spPr>
        <p:txBody>
          <a:bodyPr wrap="none" rtlCol="0">
            <a:spAutoFit/>
          </a:bodyPr>
          <a:lstStyle/>
          <a:p>
            <a:pPr defTabSz="886968">
              <a:spcAft>
                <a:spcPts val="600"/>
              </a:spcAft>
            </a:pPr>
            <a:r>
              <a:rPr lang="en-US" sz="1746" kern="1200">
                <a:solidFill>
                  <a:schemeClr val="tx1"/>
                </a:solidFill>
                <a:latin typeface="+mn-lt"/>
                <a:ea typeface="+mn-ea"/>
                <a:cs typeface="+mn-cs"/>
              </a:rPr>
              <a:t>Canada</a:t>
            </a:r>
            <a:endParaRPr lang="en-US"/>
          </a:p>
        </p:txBody>
      </p:sp>
      <p:sp>
        <p:nvSpPr>
          <p:cNvPr id="7" name="TextBox 6">
            <a:extLst>
              <a:ext uri="{FF2B5EF4-FFF2-40B4-BE49-F238E27FC236}">
                <a16:creationId xmlns:a16="http://schemas.microsoft.com/office/drawing/2014/main" id="{E58A9FF6-6567-4988-26C4-4C7798451A2B}"/>
              </a:ext>
            </a:extLst>
          </p:cNvPr>
          <p:cNvSpPr txBox="1"/>
          <p:nvPr/>
        </p:nvSpPr>
        <p:spPr>
          <a:xfrm>
            <a:off x="8308572" y="5723454"/>
            <a:ext cx="1263829" cy="361184"/>
          </a:xfrm>
          <a:prstGeom prst="rect">
            <a:avLst/>
          </a:prstGeom>
          <a:noFill/>
        </p:spPr>
        <p:txBody>
          <a:bodyPr wrap="none" rtlCol="0">
            <a:spAutoFit/>
          </a:bodyPr>
          <a:lstStyle/>
          <a:p>
            <a:pPr defTabSz="886968">
              <a:spcAft>
                <a:spcPts val="600"/>
              </a:spcAft>
            </a:pPr>
            <a:r>
              <a:rPr lang="en-US" sz="1746" kern="1200">
                <a:solidFill>
                  <a:schemeClr val="tx1"/>
                </a:solidFill>
                <a:latin typeface="+mn-lt"/>
                <a:ea typeface="+mn-ea"/>
                <a:cs typeface="+mn-cs"/>
              </a:rPr>
              <a:t>Unspecified</a:t>
            </a:r>
            <a:endParaRPr lang="en-US"/>
          </a:p>
        </p:txBody>
      </p:sp>
      <p:pic>
        <p:nvPicPr>
          <p:cNvPr id="48" name="Audio 47">
            <a:hlinkClick r:id="" action="ppaction://media"/>
            <a:extLst>
              <a:ext uri="{FF2B5EF4-FFF2-40B4-BE49-F238E27FC236}">
                <a16:creationId xmlns:a16="http://schemas.microsoft.com/office/drawing/2014/main" id="{28FFEFEA-CB7A-EE20-61E9-A5DB24FFC3F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2743800"/>
      </p:ext>
    </p:extLst>
  </p:cSld>
  <p:clrMapOvr>
    <a:masterClrMapping/>
  </p:clrMapOvr>
  <mc:AlternateContent xmlns:mc="http://schemas.openxmlformats.org/markup-compatibility/2006">
    <mc:Choice xmlns:p14="http://schemas.microsoft.com/office/powerpoint/2010/main" Requires="p14">
      <p:transition spd="slow" p14:dur="2000" advTm="35735"/>
    </mc:Choice>
    <mc:Fallback>
      <p:transition spd="slow" advTm="35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B5E044-CDDE-2F06-CFBC-7C9841D5383D}"/>
              </a:ext>
            </a:extLst>
          </p:cNvPr>
          <p:cNvSpPr>
            <a:spLocks noGrp="1"/>
          </p:cNvSpPr>
          <p:nvPr>
            <p:ph type="title"/>
          </p:nvPr>
        </p:nvSpPr>
        <p:spPr>
          <a:xfrm>
            <a:off x="612648" y="302063"/>
            <a:ext cx="6986015" cy="1776484"/>
          </a:xfrm>
        </p:spPr>
        <p:txBody>
          <a:bodyPr anchor="b">
            <a:normAutofit/>
          </a:bodyPr>
          <a:lstStyle/>
          <a:p>
            <a:r>
              <a:rPr lang="en-US" sz="5400"/>
              <a:t>Visualization with Tableau</a:t>
            </a:r>
          </a:p>
        </p:txBody>
      </p:sp>
      <p:pic>
        <p:nvPicPr>
          <p:cNvPr id="5" name="Picture 4" descr="A picture containing text, screenshot, line, diagram&#10;&#10;Description automatically generated">
            <a:extLst>
              <a:ext uri="{FF2B5EF4-FFF2-40B4-BE49-F238E27FC236}">
                <a16:creationId xmlns:a16="http://schemas.microsoft.com/office/drawing/2014/main" id="{791086F5-5ACD-6C04-B26E-9A3C6DDC76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5763875" y="3653939"/>
            <a:ext cx="6369101" cy="3092607"/>
          </a:xfrm>
          <a:prstGeom prst="rect">
            <a:avLst/>
          </a:prstGeom>
          <a:noFill/>
        </p:spPr>
      </p:pic>
      <p:sp>
        <p:nvSpPr>
          <p:cNvPr id="13"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9E0BB8-2D57-A998-883C-E65A8EC74259}"/>
              </a:ext>
            </a:extLst>
          </p:cNvPr>
          <p:cNvSpPr>
            <a:spLocks noGrp="1"/>
          </p:cNvSpPr>
          <p:nvPr>
            <p:ph idx="1"/>
          </p:nvPr>
        </p:nvSpPr>
        <p:spPr>
          <a:xfrm>
            <a:off x="612648" y="2504819"/>
            <a:ext cx="6986016" cy="3672144"/>
          </a:xfrm>
        </p:spPr>
        <p:txBody>
          <a:bodyPr>
            <a:normAutofit/>
          </a:bodyPr>
          <a:lstStyle/>
          <a:p>
            <a:r>
              <a:rPr lang="en-US" sz="2200"/>
              <a:t>For  getting details on Country with most purchases and other details</a:t>
            </a:r>
          </a:p>
        </p:txBody>
      </p:sp>
      <p:pic>
        <p:nvPicPr>
          <p:cNvPr id="4" name="Picture 3" descr="A screenshot of a computer&#10;&#10;Description automatically generated with medium confidence">
            <a:extLst>
              <a:ext uri="{FF2B5EF4-FFF2-40B4-BE49-F238E27FC236}">
                <a16:creationId xmlns:a16="http://schemas.microsoft.com/office/drawing/2014/main" id="{D443AE2E-24AA-F0FB-AEDB-30173FAE37E9}"/>
              </a:ext>
            </a:extLst>
          </p:cNvPr>
          <p:cNvPicPr>
            <a:picLocks noChangeAspect="1"/>
          </p:cNvPicPr>
          <p:nvPr/>
        </p:nvPicPr>
        <p:blipFill>
          <a:blip r:embed="rId6"/>
          <a:stretch>
            <a:fillRect/>
          </a:stretch>
        </p:blipFill>
        <p:spPr>
          <a:xfrm>
            <a:off x="7874979" y="660111"/>
            <a:ext cx="3931965" cy="2654076"/>
          </a:xfrm>
          <a:prstGeom prst="rect">
            <a:avLst/>
          </a:prstGeom>
        </p:spPr>
      </p:pic>
      <p:pic>
        <p:nvPicPr>
          <p:cNvPr id="6" name="Picture 5" descr="A map of the world&#10;&#10;Description automatically generated with medium confidence">
            <a:extLst>
              <a:ext uri="{FF2B5EF4-FFF2-40B4-BE49-F238E27FC236}">
                <a16:creationId xmlns:a16="http://schemas.microsoft.com/office/drawing/2014/main" id="{3E2229E7-F69D-6D77-71D5-38E4B7AA367B}"/>
              </a:ext>
            </a:extLst>
          </p:cNvPr>
          <p:cNvPicPr>
            <a:picLocks noChangeAspect="1"/>
          </p:cNvPicPr>
          <p:nvPr/>
        </p:nvPicPr>
        <p:blipFill>
          <a:blip r:embed="rId7"/>
          <a:stretch>
            <a:fillRect/>
          </a:stretch>
        </p:blipFill>
        <p:spPr>
          <a:xfrm>
            <a:off x="479819" y="3387077"/>
            <a:ext cx="5089346" cy="3371692"/>
          </a:xfrm>
          <a:prstGeom prst="rect">
            <a:avLst/>
          </a:prstGeom>
        </p:spPr>
      </p:pic>
      <p:pic>
        <p:nvPicPr>
          <p:cNvPr id="24" name="Audio 23">
            <a:hlinkClick r:id="" action="ppaction://media"/>
            <a:extLst>
              <a:ext uri="{FF2B5EF4-FFF2-40B4-BE49-F238E27FC236}">
                <a16:creationId xmlns:a16="http://schemas.microsoft.com/office/drawing/2014/main" id="{C9D6B9B6-067D-2700-57AD-F4C03A3B72C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81138771"/>
      </p:ext>
    </p:extLst>
  </p:cSld>
  <p:clrMapOvr>
    <a:masterClrMapping/>
  </p:clrMapOvr>
  <mc:AlternateContent xmlns:mc="http://schemas.openxmlformats.org/markup-compatibility/2006">
    <mc:Choice xmlns:p14="http://schemas.microsoft.com/office/powerpoint/2010/main" Requires="p14">
      <p:transition spd="slow" p14:dur="2000" advTm="32438"/>
    </mc:Choice>
    <mc:Fallback>
      <p:transition spd="slow" advTm="32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164</TotalTime>
  <Words>1159</Words>
  <Application>Microsoft Office PowerPoint</Application>
  <PresentationFormat>Widescreen</PresentationFormat>
  <Paragraphs>82</Paragraphs>
  <Slides>12</Slides>
  <Notes>12</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Courier New</vt:lpstr>
      <vt:lpstr>Wingdings</vt:lpstr>
      <vt:lpstr>Office Theme</vt:lpstr>
      <vt:lpstr>Online Retail Sales Final Project Paper</vt:lpstr>
      <vt:lpstr>Retail Industry</vt:lpstr>
      <vt:lpstr>OnlineRetail - Dataset</vt:lpstr>
      <vt:lpstr>Data Processing</vt:lpstr>
      <vt:lpstr>Visualization with R</vt:lpstr>
      <vt:lpstr>Visualization with R (cont.)</vt:lpstr>
      <vt:lpstr>Visualization with R (cont.)</vt:lpstr>
      <vt:lpstr>Visualization with R (cont.)</vt:lpstr>
      <vt:lpstr>Visualization with Tableau</vt:lpstr>
      <vt:lpstr>Visualization with Tableau (cont.)</vt:lpstr>
      <vt:lpstr>Visualization with Tableau (cont.)</vt:lpstr>
      <vt:lpstr>Lessons Learned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Retail Sales Final Project Paper</dc:title>
  <dc:creator>Krishnagiri Tuppal, Venu Gopalan</dc:creator>
  <cp:lastModifiedBy>Krishnagiri Tuppal, Venu Gopalan</cp:lastModifiedBy>
  <cp:revision>1</cp:revision>
  <dcterms:created xsi:type="dcterms:W3CDTF">2023-05-11T00:20:40Z</dcterms:created>
  <dcterms:modified xsi:type="dcterms:W3CDTF">2023-05-11T03:04:56Z</dcterms:modified>
</cp:coreProperties>
</file>

<file path=docProps/thumbnail.jpeg>
</file>